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Bebas Neue"/>
      <p:regular r:id="rId46"/>
    </p:embeddedFont>
    <p:embeddedFont>
      <p:font typeface="Livvic"/>
      <p:regular r:id="rId47"/>
      <p:bold r:id="rId48"/>
      <p:italic r:id="rId49"/>
      <p:boldItalic r:id="rId50"/>
    </p:embeddedFont>
    <p:embeddedFont>
      <p:font typeface="Cinzel"/>
      <p:regular r:id="rId51"/>
      <p:bold r:id="rId52"/>
    </p:embeddedFont>
    <p:embeddedFont>
      <p:font typeface="PT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BebasNeue-regular.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Livvic-bold.fntdata"/><Relationship Id="rId47" Type="http://schemas.openxmlformats.org/officeDocument/2006/relationships/font" Target="fonts/Livvic-regular.fntdata"/><Relationship Id="rId49" Type="http://schemas.openxmlformats.org/officeDocument/2006/relationships/font" Target="fonts/Livvic-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inzel-regular.fntdata"/><Relationship Id="rId50" Type="http://schemas.openxmlformats.org/officeDocument/2006/relationships/font" Target="fonts/Livvic-boldItalic.fntdata"/><Relationship Id="rId53" Type="http://schemas.openxmlformats.org/officeDocument/2006/relationships/font" Target="fonts/PTSans-regular.fntdata"/><Relationship Id="rId52" Type="http://schemas.openxmlformats.org/officeDocument/2006/relationships/font" Target="fonts/Cinzel-bold.fntdata"/><Relationship Id="rId11" Type="http://schemas.openxmlformats.org/officeDocument/2006/relationships/slide" Target="slides/slide6.xml"/><Relationship Id="rId55" Type="http://schemas.openxmlformats.org/officeDocument/2006/relationships/font" Target="fonts/PTSans-italic.fntdata"/><Relationship Id="rId10" Type="http://schemas.openxmlformats.org/officeDocument/2006/relationships/slide" Target="slides/slide5.xml"/><Relationship Id="rId54" Type="http://schemas.openxmlformats.org/officeDocument/2006/relationships/font" Target="fonts/PT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PT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2a94d704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2a94d704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8c1b5c013f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8c1b5c013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8c1b5c013f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8c1b5c013f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4c659bb4a1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24c659bb4a1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4c659bb4a1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4c659bb4a1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8b4bcc930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28b4bcc930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4c659bb4a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4c659bb4a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8c1b5c013f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8c1b5c013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8c1b5c013f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8c1b5c013f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8c1b5c013f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28c1b5c013f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8c1b5c013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8c1b5c013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4c659bb4a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4c659bb4a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8c1b5c013f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8c1b5c013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8c1b5c013f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8c1b5c013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4c659bb4a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4c659bb4a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8c1b5c013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8c1b5c013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8c1b5c013f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8c1b5c013f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8c1b5c013f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28c1b5c013f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28c1b5c013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28c1b5c013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54dda1946d_6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54dda1946d_6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8c1b5c013f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8c1b5c013f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8b4bcc93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8b4bcc93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1" marL="914400" rtl="0" algn="l">
              <a:lnSpc>
                <a:spcPct val="115000"/>
              </a:lnSpc>
              <a:spcBef>
                <a:spcPts val="0"/>
              </a:spcBef>
              <a:spcAft>
                <a:spcPts val="0"/>
              </a:spcAft>
              <a:buClr>
                <a:schemeClr val="dk1"/>
              </a:buClr>
              <a:buSzPts val="1100"/>
              <a:buChar char="○"/>
            </a:pPr>
            <a:r>
              <a:rPr lang="en">
                <a:solidFill>
                  <a:schemeClr val="dk1"/>
                </a:solidFill>
              </a:rPr>
              <a:t>Long Version: that one of her favorite, most meaningful pieces is one that was technically easy because it allowed her to express herself more directly, whereas when improving her technique, she ended up not using the concepts and artistic spirit that were very important to her. She also noted she saw a similar divide in their students, who generally focused on the technique side. [explore creative concept and artistic composition, but her students don’t share that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c659bb4a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c659bb4a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Last week we had a broader topic that included a </a:t>
            </a:r>
            <a:r>
              <a:rPr lang="en"/>
              <a:t>looser</a:t>
            </a:r>
            <a:r>
              <a:rPr lang="en"/>
              <a:t> definition of art and for this week we focused on narrowing down our topic to more “traditional” art in the subdomains of painting, sketching, drawing, etc. Specifically we were looking at the population in their early twenties that are possibly just starting their careers and recently finished high school education. We wanted to explore how these individuals continue their journey in art outside of the formal education system.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8c1b5c013f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28c1b5c013f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8c1b5c013f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8c1b5c013f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8c1b5c013f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8c1b5c013f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28c1b5c013f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28c1b5c013f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8c1b5c013f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8c1b5c013f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8c1b5c013f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8c1b5c013f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2b76bbed70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2b76bbed70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28c1b5c013f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28c1b5c013f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8c1b5c013f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8c1b5c013f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28c1b5c013f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28c1b5c013f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4c659bb4a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24c659bb4a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8c1b5c013f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8c1b5c013f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4c659bb4a1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4c659bb4a1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00000"/>
              </a:lnSpc>
              <a:spcBef>
                <a:spcPts val="1200"/>
              </a:spcBef>
              <a:spcAft>
                <a:spcPts val="0"/>
              </a:spcAft>
              <a:buClr>
                <a:schemeClr val="dk1"/>
              </a:buClr>
              <a:buSzPts val="1100"/>
              <a:buChar char="●"/>
            </a:pPr>
            <a:r>
              <a:rPr lang="en">
                <a:solidFill>
                  <a:schemeClr val="dk1"/>
                </a:solidFill>
              </a:rPr>
              <a:t>Participants: Why were they chosen? Why are they appropriate? How were they recruited/compensated?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Where were the interviews conducted?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Who was your “extreme user”? In what axis are they extreme?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What did you ask?</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Team member roles for each interview</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Apparatus – any equipment/software used (transcribing, etc.)</a:t>
            </a:r>
            <a:endParaRPr>
              <a:solidFill>
                <a:schemeClr val="dk1"/>
              </a:solidFill>
            </a:endParaRPr>
          </a:p>
          <a:p>
            <a:pPr indent="0" lvl="0" marL="0" rtl="0" algn="l">
              <a:lnSpc>
                <a:spcPct val="100000"/>
              </a:lnSpc>
              <a:spcBef>
                <a:spcPts val="1200"/>
              </a:spcBef>
              <a:spcAft>
                <a:spcPts val="0"/>
              </a:spcAft>
              <a:buNone/>
            </a:pPr>
            <a:r>
              <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Titus:</a:t>
            </a:r>
            <a:endParaRPr/>
          </a:p>
          <a:p>
            <a:pPr indent="0" lvl="0" marL="0" rtl="0" algn="l">
              <a:spcBef>
                <a:spcPts val="0"/>
              </a:spcBef>
              <a:spcAft>
                <a:spcPts val="0"/>
              </a:spcAft>
              <a:buNone/>
            </a:pPr>
            <a:r>
              <a:rPr lang="en"/>
              <a:t>Art background: Took art classes in middle school w/ his brother. </a:t>
            </a:r>
            <a:r>
              <a:rPr lang="en">
                <a:solidFill>
                  <a:schemeClr val="dk1"/>
                </a:solidFill>
              </a:rPr>
              <a:t>His family is pretty artsy however, d</a:t>
            </a:r>
            <a:r>
              <a:rPr lang="en"/>
              <a:t>oesn’t really prioritize art.  (David interview / Leyth notetake)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Alex Lin:</a:t>
            </a:r>
            <a:endParaRPr/>
          </a:p>
          <a:p>
            <a:pPr indent="0" lvl="0" marL="0" rtl="0" algn="l">
              <a:spcBef>
                <a:spcPts val="1200"/>
              </a:spcBef>
              <a:spcAft>
                <a:spcPts val="0"/>
              </a:spcAft>
              <a:buNone/>
            </a:pPr>
            <a:r>
              <a:rPr lang="en">
                <a:solidFill>
                  <a:schemeClr val="dk1"/>
                </a:solidFill>
              </a:rPr>
              <a:t>Alex Lin was an extreme user as he picked up and rigorously studied art in his free time during the height of the pandemic. He still continues to learn alongside his full-time job. (Leyth interview / Marie notetake)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Alex Zhao:</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Alex Zhao took art classes when he was younger but it never really stuck with him. He was always more into music and has converted that interest into playing rhythm games because consumption is easier than creation. (Becky interview / Marie Notetake)</a:t>
            </a:r>
            <a:endParaRPr>
              <a:solidFill>
                <a:schemeClr val="dk1"/>
              </a:solidFill>
            </a:endParaRPr>
          </a:p>
          <a:p>
            <a:pPr indent="0" lvl="0" marL="0" rtl="0" algn="l">
              <a:spcBef>
                <a:spcPts val="120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c659bb4a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4c659bb4a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8c1b5c013f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28c1b5c013f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4c8239ccfd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4c8239ccfd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2.png"/><Relationship Id="rId10" Type="http://schemas.openxmlformats.org/officeDocument/2006/relationships/image" Target="../media/image8.png"/><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23.png"/></Relationships>
</file>

<file path=ppt/slideLayouts/_rels/slideLayout10.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5.png"/><Relationship Id="rId6" Type="http://schemas.openxmlformats.org/officeDocument/2006/relationships/image" Target="../media/image1.png"/><Relationship Id="rId7"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3.png"/><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27.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9.png"/><Relationship Id="rId8"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4.png"/><Relationship Id="rId6" Type="http://schemas.openxmlformats.org/officeDocument/2006/relationships/image" Target="../media/image2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3.png"/><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3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0.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9.png"/><Relationship Id="rId4" Type="http://schemas.openxmlformats.org/officeDocument/2006/relationships/image" Target="../media/image40.png"/><Relationship Id="rId5" Type="http://schemas.openxmlformats.org/officeDocument/2006/relationships/image" Target="../media/image36.png"/><Relationship Id="rId6" Type="http://schemas.openxmlformats.org/officeDocument/2006/relationships/image" Target="../media/image15.png"/><Relationship Id="rId7" Type="http://schemas.openxmlformats.org/officeDocument/2006/relationships/image" Target="../media/image1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 Id="rId3" Type="http://schemas.openxmlformats.org/officeDocument/2006/relationships/image" Target="../media/image40.png"/><Relationship Id="rId4" Type="http://schemas.openxmlformats.org/officeDocument/2006/relationships/image" Target="../media/image9.png"/><Relationship Id="rId5" Type="http://schemas.openxmlformats.org/officeDocument/2006/relationships/image" Target="../media/image26.png"/><Relationship Id="rId6" Type="http://schemas.openxmlformats.org/officeDocument/2006/relationships/image" Target="../media/image36.png"/><Relationship Id="rId7" Type="http://schemas.openxmlformats.org/officeDocument/2006/relationships/image" Target="../media/image16.png"/><Relationship Id="rId8"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6.png"/><Relationship Id="rId11" Type="http://schemas.openxmlformats.org/officeDocument/2006/relationships/image" Target="../media/image3.png"/><Relationship Id="rId10" Type="http://schemas.openxmlformats.org/officeDocument/2006/relationships/image" Target="../media/image7.png"/><Relationship Id="rId12" Type="http://schemas.openxmlformats.org/officeDocument/2006/relationships/image" Target="../media/image15.png"/><Relationship Id="rId9"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2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12.png"/><Relationship Id="rId5" Type="http://schemas.openxmlformats.org/officeDocument/2006/relationships/image" Target="../media/image42.png"/><Relationship Id="rId6" Type="http://schemas.openxmlformats.org/officeDocument/2006/relationships/image" Target="../media/image32.png"/><Relationship Id="rId7" Type="http://schemas.openxmlformats.org/officeDocument/2006/relationships/image" Target="../media/image23.png"/><Relationship Id="rId8" Type="http://schemas.openxmlformats.org/officeDocument/2006/relationships/image" Target="../media/image4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17.png"/><Relationship Id="rId9" Type="http://schemas.openxmlformats.org/officeDocument/2006/relationships/image" Target="../media/image33.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png"/><Relationship Id="rId4"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7.png"/><Relationship Id="rId4" Type="http://schemas.openxmlformats.org/officeDocument/2006/relationships/image" Target="../media/image15.png"/><Relationship Id="rId9" Type="http://schemas.openxmlformats.org/officeDocument/2006/relationships/image" Target="../media/image12.png"/><Relationship Id="rId5" Type="http://schemas.openxmlformats.org/officeDocument/2006/relationships/image" Target="../media/image10.png"/><Relationship Id="rId6" Type="http://schemas.openxmlformats.org/officeDocument/2006/relationships/image" Target="../media/image4.png"/><Relationship Id="rId7" Type="http://schemas.openxmlformats.org/officeDocument/2006/relationships/image" Target="../media/image30.png"/><Relationship Id="rId8" Type="http://schemas.openxmlformats.org/officeDocument/2006/relationships/image" Target="../media/image4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4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0.png"/><Relationship Id="rId4" Type="http://schemas.openxmlformats.org/officeDocument/2006/relationships/image" Target="../media/image6.png"/><Relationship Id="rId5" Type="http://schemas.openxmlformats.org/officeDocument/2006/relationships/image" Target="../media/image42.png"/><Relationship Id="rId6" Type="http://schemas.openxmlformats.org/officeDocument/2006/relationships/image" Target="../media/image32.png"/><Relationship Id="rId7" Type="http://schemas.openxmlformats.org/officeDocument/2006/relationships/image" Target="../media/image40.png"/><Relationship Id="rId8"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3.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4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0"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9.png"/><Relationship Id="rId7" Type="http://schemas.openxmlformats.org/officeDocument/2006/relationships/image" Target="../media/image26.png"/><Relationship Id="rId8"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1" Type="http://schemas.openxmlformats.org/officeDocument/2006/relationships/image" Target="../media/image15.png"/><Relationship Id="rId10" Type="http://schemas.openxmlformats.org/officeDocument/2006/relationships/image" Target="../media/image1.png"/><Relationship Id="rId13" Type="http://schemas.openxmlformats.org/officeDocument/2006/relationships/image" Target="../media/image24.png"/><Relationship Id="rId12" Type="http://schemas.openxmlformats.org/officeDocument/2006/relationships/image" Target="../media/image33.png"/><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0.png"/><Relationship Id="rId4" Type="http://schemas.openxmlformats.org/officeDocument/2006/relationships/image" Target="../media/image6.png"/><Relationship Id="rId9" Type="http://schemas.openxmlformats.org/officeDocument/2006/relationships/image" Target="../media/image27.png"/><Relationship Id="rId5" Type="http://schemas.openxmlformats.org/officeDocument/2006/relationships/image" Target="../media/image36.png"/><Relationship Id="rId6" Type="http://schemas.openxmlformats.org/officeDocument/2006/relationships/image" Target="../media/image35.png"/><Relationship Id="rId7" Type="http://schemas.openxmlformats.org/officeDocument/2006/relationships/image" Target="../media/image9.png"/><Relationship Id="rId8"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7.png"/><Relationship Id="rId3" Type="http://schemas.openxmlformats.org/officeDocument/2006/relationships/image" Target="../media/image5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4.png"/><Relationship Id="rId6"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6.png"/><Relationship Id="rId5" Type="http://schemas.openxmlformats.org/officeDocument/2006/relationships/image" Target="../media/image1.png"/><Relationship Id="rId6" Type="http://schemas.openxmlformats.org/officeDocument/2006/relationships/image" Target="../media/image15.png"/></Relationships>
</file>

<file path=ppt/slideLayouts/_rels/slideLayout7.xml.rels><?xml version="1.0" encoding="UTF-8" standalone="yes"?><Relationships xmlns="http://schemas.openxmlformats.org/package/2006/relationships"><Relationship Id="rId11" Type="http://schemas.openxmlformats.org/officeDocument/2006/relationships/image" Target="../media/image17.png"/><Relationship Id="rId10" Type="http://schemas.openxmlformats.org/officeDocument/2006/relationships/image" Target="../media/image23.png"/><Relationship Id="rId13" Type="http://schemas.openxmlformats.org/officeDocument/2006/relationships/image" Target="../media/image8.png"/><Relationship Id="rId12"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1.png"/><Relationship Id="rId9" Type="http://schemas.openxmlformats.org/officeDocument/2006/relationships/image" Target="../media/image9.png"/><Relationship Id="rId14" Type="http://schemas.openxmlformats.org/officeDocument/2006/relationships/image" Target="../media/image37.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3.png"/><Relationship Id="rId8"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33.png"/><Relationship Id="rId10" Type="http://schemas.openxmlformats.org/officeDocument/2006/relationships/image" Target="../media/image24.png"/><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0.png"/><Relationship Id="rId4" Type="http://schemas.openxmlformats.org/officeDocument/2006/relationships/image" Target="../media/image36.png"/><Relationship Id="rId9" Type="http://schemas.openxmlformats.org/officeDocument/2006/relationships/image" Target="../media/image15.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9.png"/><Relationship Id="rId8"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396950" y="1440038"/>
            <a:ext cx="6350100" cy="1823100"/>
          </a:xfrm>
          <a:prstGeom prst="rect">
            <a:avLst/>
          </a:prstGeom>
        </p:spPr>
        <p:txBody>
          <a:bodyPr anchorCtr="0" anchor="b" bIns="91425" lIns="91425" spcFirstLastPara="1" rIns="91425" wrap="square" tIns="91425">
            <a:noAutofit/>
          </a:bodyPr>
          <a:lstStyle>
            <a:lvl1pPr lvl="0" algn="ctr">
              <a:lnSpc>
                <a:spcPct val="80000"/>
              </a:lnSpc>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399050" y="3227663"/>
            <a:ext cx="6345900" cy="475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1" name="Google Shape;11;p2"/>
          <p:cNvPicPr preferRelativeResize="0"/>
          <p:nvPr/>
        </p:nvPicPr>
        <p:blipFill>
          <a:blip r:embed="rId2">
            <a:alphaModFix/>
          </a:blip>
          <a:stretch>
            <a:fillRect/>
          </a:stretch>
        </p:blipFill>
        <p:spPr>
          <a:xfrm rot="1097892">
            <a:off x="-780818" y="1098520"/>
            <a:ext cx="1927986" cy="544800"/>
          </a:xfrm>
          <a:prstGeom prst="rect">
            <a:avLst/>
          </a:prstGeom>
          <a:noFill/>
          <a:ln>
            <a:noFill/>
          </a:ln>
        </p:spPr>
      </p:pic>
      <p:pic>
        <p:nvPicPr>
          <p:cNvPr id="12" name="Google Shape;12;p2"/>
          <p:cNvPicPr preferRelativeResize="0"/>
          <p:nvPr/>
        </p:nvPicPr>
        <p:blipFill>
          <a:blip r:embed="rId3">
            <a:alphaModFix/>
          </a:blip>
          <a:stretch>
            <a:fillRect/>
          </a:stretch>
        </p:blipFill>
        <p:spPr>
          <a:xfrm>
            <a:off x="5877956" y="4386572"/>
            <a:ext cx="2137574" cy="1823101"/>
          </a:xfrm>
          <a:prstGeom prst="rect">
            <a:avLst/>
          </a:prstGeom>
          <a:noFill/>
          <a:ln>
            <a:noFill/>
          </a:ln>
        </p:spPr>
      </p:pic>
      <p:pic>
        <p:nvPicPr>
          <p:cNvPr id="13" name="Google Shape;13;p2"/>
          <p:cNvPicPr preferRelativeResize="0"/>
          <p:nvPr/>
        </p:nvPicPr>
        <p:blipFill>
          <a:blip r:embed="rId4">
            <a:alphaModFix/>
          </a:blip>
          <a:stretch>
            <a:fillRect/>
          </a:stretch>
        </p:blipFill>
        <p:spPr>
          <a:xfrm rot="-952009">
            <a:off x="201577" y="2180177"/>
            <a:ext cx="652123" cy="158368"/>
          </a:xfrm>
          <a:prstGeom prst="rect">
            <a:avLst/>
          </a:prstGeom>
          <a:noFill/>
          <a:ln>
            <a:noFill/>
          </a:ln>
        </p:spPr>
      </p:pic>
      <p:pic>
        <p:nvPicPr>
          <p:cNvPr id="14" name="Google Shape;14;p2"/>
          <p:cNvPicPr preferRelativeResize="0"/>
          <p:nvPr/>
        </p:nvPicPr>
        <p:blipFill>
          <a:blip r:embed="rId5">
            <a:alphaModFix/>
          </a:blip>
          <a:stretch>
            <a:fillRect/>
          </a:stretch>
        </p:blipFill>
        <p:spPr>
          <a:xfrm>
            <a:off x="8357176" y="1646197"/>
            <a:ext cx="1038595" cy="123763"/>
          </a:xfrm>
          <a:prstGeom prst="rect">
            <a:avLst/>
          </a:prstGeom>
          <a:noFill/>
          <a:ln>
            <a:noFill/>
          </a:ln>
        </p:spPr>
      </p:pic>
      <p:pic>
        <p:nvPicPr>
          <p:cNvPr id="15" name="Google Shape;15;p2"/>
          <p:cNvPicPr preferRelativeResize="0"/>
          <p:nvPr/>
        </p:nvPicPr>
        <p:blipFill>
          <a:blip r:embed="rId6">
            <a:alphaModFix/>
          </a:blip>
          <a:stretch>
            <a:fillRect/>
          </a:stretch>
        </p:blipFill>
        <p:spPr>
          <a:xfrm>
            <a:off x="4307793" y="4466889"/>
            <a:ext cx="1626417" cy="514500"/>
          </a:xfrm>
          <a:prstGeom prst="rect">
            <a:avLst/>
          </a:prstGeom>
          <a:noFill/>
          <a:ln>
            <a:noFill/>
          </a:ln>
        </p:spPr>
      </p:pic>
      <p:pic>
        <p:nvPicPr>
          <p:cNvPr id="16" name="Google Shape;16;p2"/>
          <p:cNvPicPr preferRelativeResize="0"/>
          <p:nvPr/>
        </p:nvPicPr>
        <p:blipFill>
          <a:blip r:embed="rId7">
            <a:alphaModFix/>
          </a:blip>
          <a:stretch>
            <a:fillRect/>
          </a:stretch>
        </p:blipFill>
        <p:spPr>
          <a:xfrm rot="1493432">
            <a:off x="8258307" y="2889024"/>
            <a:ext cx="1722602" cy="905024"/>
          </a:xfrm>
          <a:prstGeom prst="rect">
            <a:avLst/>
          </a:prstGeom>
          <a:noFill/>
          <a:ln>
            <a:noFill/>
          </a:ln>
        </p:spPr>
      </p:pic>
      <p:pic>
        <p:nvPicPr>
          <p:cNvPr id="17" name="Google Shape;17;p2"/>
          <p:cNvPicPr preferRelativeResize="0"/>
          <p:nvPr/>
        </p:nvPicPr>
        <p:blipFill>
          <a:blip r:embed="rId8">
            <a:alphaModFix/>
          </a:blip>
          <a:stretch>
            <a:fillRect/>
          </a:stretch>
        </p:blipFill>
        <p:spPr>
          <a:xfrm>
            <a:off x="6460525" y="40418"/>
            <a:ext cx="650976" cy="514508"/>
          </a:xfrm>
          <a:prstGeom prst="rect">
            <a:avLst/>
          </a:prstGeom>
          <a:noFill/>
          <a:ln>
            <a:noFill/>
          </a:ln>
        </p:spPr>
      </p:pic>
      <p:pic>
        <p:nvPicPr>
          <p:cNvPr id="18" name="Google Shape;18;p2"/>
          <p:cNvPicPr preferRelativeResize="0"/>
          <p:nvPr/>
        </p:nvPicPr>
        <p:blipFill>
          <a:blip r:embed="rId9">
            <a:alphaModFix/>
          </a:blip>
          <a:stretch>
            <a:fillRect/>
          </a:stretch>
        </p:blipFill>
        <p:spPr>
          <a:xfrm rot="-1221322">
            <a:off x="69740" y="-512806"/>
            <a:ext cx="3470670" cy="1024056"/>
          </a:xfrm>
          <a:prstGeom prst="rect">
            <a:avLst/>
          </a:prstGeom>
          <a:noFill/>
          <a:ln>
            <a:noFill/>
          </a:ln>
        </p:spPr>
      </p:pic>
      <p:pic>
        <p:nvPicPr>
          <p:cNvPr id="19" name="Google Shape;19;p2"/>
          <p:cNvPicPr preferRelativeResize="0"/>
          <p:nvPr/>
        </p:nvPicPr>
        <p:blipFill>
          <a:blip r:embed="rId10">
            <a:alphaModFix/>
          </a:blip>
          <a:stretch>
            <a:fillRect/>
          </a:stretch>
        </p:blipFill>
        <p:spPr>
          <a:xfrm rot="10800000">
            <a:off x="1532360" y="4603990"/>
            <a:ext cx="2205100" cy="7263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0" name="Shape 100"/>
        <p:cNvGrpSpPr/>
        <p:nvPr/>
      </p:nvGrpSpPr>
      <p:grpSpPr>
        <a:xfrm>
          <a:off x="0" y="0"/>
          <a:ext cx="0" cy="0"/>
          <a:chOff x="0" y="0"/>
          <a:chExt cx="0" cy="0"/>
        </a:xfrm>
      </p:grpSpPr>
      <p:sp>
        <p:nvSpPr>
          <p:cNvPr id="101" name="Google Shape;101;p11"/>
          <p:cNvSpPr txBox="1"/>
          <p:nvPr>
            <p:ph hasCustomPrompt="1" type="title"/>
          </p:nvPr>
        </p:nvSpPr>
        <p:spPr>
          <a:xfrm>
            <a:off x="713238" y="1740775"/>
            <a:ext cx="7717500" cy="11646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8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2" name="Google Shape;102;p11"/>
          <p:cNvSpPr txBox="1"/>
          <p:nvPr>
            <p:ph idx="1" type="subTitle"/>
          </p:nvPr>
        </p:nvSpPr>
        <p:spPr>
          <a:xfrm>
            <a:off x="713263" y="2905625"/>
            <a:ext cx="77175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8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pic>
        <p:nvPicPr>
          <p:cNvPr id="103" name="Google Shape;103;p11"/>
          <p:cNvPicPr preferRelativeResize="0"/>
          <p:nvPr/>
        </p:nvPicPr>
        <p:blipFill>
          <a:blip r:embed="rId2">
            <a:alphaModFix/>
          </a:blip>
          <a:stretch>
            <a:fillRect/>
          </a:stretch>
        </p:blipFill>
        <p:spPr>
          <a:xfrm flipH="1" rot="1057955">
            <a:off x="-1521759" y="-737477"/>
            <a:ext cx="3639705" cy="2070306"/>
          </a:xfrm>
          <a:prstGeom prst="rect">
            <a:avLst/>
          </a:prstGeom>
          <a:noFill/>
          <a:ln>
            <a:noFill/>
          </a:ln>
        </p:spPr>
      </p:pic>
      <p:pic>
        <p:nvPicPr>
          <p:cNvPr id="104" name="Google Shape;104;p11"/>
          <p:cNvPicPr preferRelativeResize="0"/>
          <p:nvPr/>
        </p:nvPicPr>
        <p:blipFill>
          <a:blip r:embed="rId3">
            <a:alphaModFix/>
          </a:blip>
          <a:stretch>
            <a:fillRect/>
          </a:stretch>
        </p:blipFill>
        <p:spPr>
          <a:xfrm flipH="1" rot="-1097892">
            <a:off x="5326301" y="-96355"/>
            <a:ext cx="1927986" cy="544800"/>
          </a:xfrm>
          <a:prstGeom prst="rect">
            <a:avLst/>
          </a:prstGeom>
          <a:noFill/>
          <a:ln>
            <a:noFill/>
          </a:ln>
        </p:spPr>
      </p:pic>
      <p:pic>
        <p:nvPicPr>
          <p:cNvPr id="105" name="Google Shape;105;p11"/>
          <p:cNvPicPr preferRelativeResize="0"/>
          <p:nvPr/>
        </p:nvPicPr>
        <p:blipFill>
          <a:blip r:embed="rId4">
            <a:alphaModFix/>
          </a:blip>
          <a:stretch>
            <a:fillRect/>
          </a:stretch>
        </p:blipFill>
        <p:spPr>
          <a:xfrm flipH="1">
            <a:off x="3822451" y="4735897"/>
            <a:ext cx="2137574" cy="1823101"/>
          </a:xfrm>
          <a:prstGeom prst="rect">
            <a:avLst/>
          </a:prstGeom>
          <a:noFill/>
          <a:ln>
            <a:noFill/>
          </a:ln>
        </p:spPr>
      </p:pic>
      <p:pic>
        <p:nvPicPr>
          <p:cNvPr id="106" name="Google Shape;106;p11"/>
          <p:cNvPicPr preferRelativeResize="0"/>
          <p:nvPr/>
        </p:nvPicPr>
        <p:blipFill>
          <a:blip r:embed="rId5">
            <a:alphaModFix/>
          </a:blip>
          <a:stretch>
            <a:fillRect/>
          </a:stretch>
        </p:blipFill>
        <p:spPr>
          <a:xfrm flipH="1">
            <a:off x="8430779" y="3346714"/>
            <a:ext cx="650975" cy="484703"/>
          </a:xfrm>
          <a:prstGeom prst="rect">
            <a:avLst/>
          </a:prstGeom>
          <a:noFill/>
          <a:ln>
            <a:noFill/>
          </a:ln>
        </p:spPr>
      </p:pic>
      <p:pic>
        <p:nvPicPr>
          <p:cNvPr id="107" name="Google Shape;107;p11"/>
          <p:cNvPicPr preferRelativeResize="0"/>
          <p:nvPr/>
        </p:nvPicPr>
        <p:blipFill>
          <a:blip r:embed="rId6">
            <a:alphaModFix/>
          </a:blip>
          <a:stretch>
            <a:fillRect/>
          </a:stretch>
        </p:blipFill>
        <p:spPr>
          <a:xfrm flipH="1">
            <a:off x="8502835" y="1425260"/>
            <a:ext cx="2130967" cy="1606026"/>
          </a:xfrm>
          <a:prstGeom prst="rect">
            <a:avLst/>
          </a:prstGeom>
          <a:noFill/>
          <a:ln>
            <a:noFill/>
          </a:ln>
        </p:spPr>
      </p:pic>
      <p:pic>
        <p:nvPicPr>
          <p:cNvPr id="108" name="Google Shape;108;p11"/>
          <p:cNvPicPr preferRelativeResize="0"/>
          <p:nvPr/>
        </p:nvPicPr>
        <p:blipFill>
          <a:blip r:embed="rId2">
            <a:alphaModFix/>
          </a:blip>
          <a:stretch>
            <a:fillRect/>
          </a:stretch>
        </p:blipFill>
        <p:spPr>
          <a:xfrm flipH="1">
            <a:off x="1071386" y="4603996"/>
            <a:ext cx="1871687" cy="1064636"/>
          </a:xfrm>
          <a:prstGeom prst="rect">
            <a:avLst/>
          </a:prstGeom>
          <a:noFill/>
          <a:ln>
            <a:noFill/>
          </a:ln>
        </p:spPr>
      </p:pic>
      <p:pic>
        <p:nvPicPr>
          <p:cNvPr id="109" name="Google Shape;109;p11"/>
          <p:cNvPicPr preferRelativeResize="0"/>
          <p:nvPr/>
        </p:nvPicPr>
        <p:blipFill>
          <a:blip r:embed="rId7">
            <a:alphaModFix/>
          </a:blip>
          <a:stretch>
            <a:fillRect/>
          </a:stretch>
        </p:blipFill>
        <p:spPr>
          <a:xfrm flipH="1">
            <a:off x="43505" y="4170418"/>
            <a:ext cx="650976" cy="514508"/>
          </a:xfrm>
          <a:prstGeom prst="rect">
            <a:avLst/>
          </a:prstGeom>
          <a:noFill/>
          <a:ln>
            <a:noFill/>
          </a:ln>
        </p:spPr>
      </p:pic>
      <p:pic>
        <p:nvPicPr>
          <p:cNvPr id="110" name="Google Shape;110;p11"/>
          <p:cNvPicPr preferRelativeResize="0"/>
          <p:nvPr/>
        </p:nvPicPr>
        <p:blipFill>
          <a:blip r:embed="rId8">
            <a:alphaModFix/>
          </a:blip>
          <a:stretch>
            <a:fillRect/>
          </a:stretch>
        </p:blipFill>
        <p:spPr>
          <a:xfrm flipH="1" rot="1221322">
            <a:off x="7093397" y="239744"/>
            <a:ext cx="3470670" cy="1024056"/>
          </a:xfrm>
          <a:prstGeom prst="rect">
            <a:avLst/>
          </a:prstGeom>
          <a:noFill/>
          <a:ln>
            <a:noFill/>
          </a:ln>
        </p:spPr>
      </p:pic>
      <p:pic>
        <p:nvPicPr>
          <p:cNvPr id="111" name="Google Shape;111;p11"/>
          <p:cNvPicPr preferRelativeResize="0"/>
          <p:nvPr/>
        </p:nvPicPr>
        <p:blipFill>
          <a:blip r:embed="rId9">
            <a:alphaModFix/>
          </a:blip>
          <a:stretch>
            <a:fillRect/>
          </a:stretch>
        </p:blipFill>
        <p:spPr>
          <a:xfrm flipH="1" rot="8827915">
            <a:off x="-1531253" y="1639002"/>
            <a:ext cx="2205099" cy="726399"/>
          </a:xfrm>
          <a:prstGeom prst="rect">
            <a:avLst/>
          </a:prstGeom>
          <a:noFill/>
          <a:ln>
            <a:noFill/>
          </a:ln>
        </p:spPr>
      </p:pic>
      <p:pic>
        <p:nvPicPr>
          <p:cNvPr id="112" name="Google Shape;112;p11"/>
          <p:cNvPicPr preferRelativeResize="0"/>
          <p:nvPr/>
        </p:nvPicPr>
        <p:blipFill>
          <a:blip r:embed="rId10">
            <a:alphaModFix/>
          </a:blip>
          <a:stretch>
            <a:fillRect/>
          </a:stretch>
        </p:blipFill>
        <p:spPr>
          <a:xfrm flipH="1" rot="-6634662">
            <a:off x="-606032" y="2939811"/>
            <a:ext cx="1578324" cy="540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113" name="Shape 11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4" name="Shape 114"/>
        <p:cNvGrpSpPr/>
        <p:nvPr/>
      </p:nvGrpSpPr>
      <p:grpSpPr>
        <a:xfrm>
          <a:off x="0" y="0"/>
          <a:ext cx="0" cy="0"/>
          <a:chOff x="0" y="0"/>
          <a:chExt cx="0" cy="0"/>
        </a:xfrm>
      </p:grpSpPr>
      <p:sp>
        <p:nvSpPr>
          <p:cNvPr id="115" name="Google Shape;115;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 name="Google Shape;116;p13"/>
          <p:cNvSpPr txBox="1"/>
          <p:nvPr>
            <p:ph idx="1" type="subTitle"/>
          </p:nvPr>
        </p:nvSpPr>
        <p:spPr>
          <a:xfrm>
            <a:off x="1729658" y="2145550"/>
            <a:ext cx="2699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7" name="Google Shape;117;p13"/>
          <p:cNvSpPr txBox="1"/>
          <p:nvPr>
            <p:ph idx="2" type="subTitle"/>
          </p:nvPr>
        </p:nvSpPr>
        <p:spPr>
          <a:xfrm>
            <a:off x="5727980" y="2145550"/>
            <a:ext cx="2699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8" name="Google Shape;118;p13"/>
          <p:cNvSpPr txBox="1"/>
          <p:nvPr>
            <p:ph idx="3" type="subTitle"/>
          </p:nvPr>
        </p:nvSpPr>
        <p:spPr>
          <a:xfrm>
            <a:off x="1729658" y="3504975"/>
            <a:ext cx="2699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9" name="Google Shape;119;p13"/>
          <p:cNvSpPr txBox="1"/>
          <p:nvPr>
            <p:ph idx="4" type="subTitle"/>
          </p:nvPr>
        </p:nvSpPr>
        <p:spPr>
          <a:xfrm>
            <a:off x="5727980" y="3504975"/>
            <a:ext cx="26994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13"/>
          <p:cNvSpPr txBox="1"/>
          <p:nvPr>
            <p:ph hasCustomPrompt="1" idx="5" type="title"/>
          </p:nvPr>
        </p:nvSpPr>
        <p:spPr>
          <a:xfrm>
            <a:off x="842563" y="17949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1" name="Google Shape;121;p13"/>
          <p:cNvSpPr txBox="1"/>
          <p:nvPr>
            <p:ph hasCustomPrompt="1" idx="6" type="title"/>
          </p:nvPr>
        </p:nvSpPr>
        <p:spPr>
          <a:xfrm>
            <a:off x="842560" y="3154441"/>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2" name="Google Shape;122;p13"/>
          <p:cNvSpPr txBox="1"/>
          <p:nvPr>
            <p:ph hasCustomPrompt="1" idx="7" type="title"/>
          </p:nvPr>
        </p:nvSpPr>
        <p:spPr>
          <a:xfrm>
            <a:off x="4834988" y="1794953"/>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p:nvPr>
            <p:ph hasCustomPrompt="1" idx="8" type="title"/>
          </p:nvPr>
        </p:nvSpPr>
        <p:spPr>
          <a:xfrm>
            <a:off x="4834985" y="3154441"/>
            <a:ext cx="734700" cy="4476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4" name="Google Shape;124;p13"/>
          <p:cNvSpPr txBox="1"/>
          <p:nvPr>
            <p:ph idx="9" type="subTitle"/>
          </p:nvPr>
        </p:nvSpPr>
        <p:spPr>
          <a:xfrm>
            <a:off x="1729658" y="1856550"/>
            <a:ext cx="2699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5" name="Google Shape;125;p13"/>
          <p:cNvSpPr txBox="1"/>
          <p:nvPr>
            <p:ph idx="13" type="subTitle"/>
          </p:nvPr>
        </p:nvSpPr>
        <p:spPr>
          <a:xfrm>
            <a:off x="5727987" y="1856550"/>
            <a:ext cx="2699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6" name="Google Shape;126;p13"/>
          <p:cNvSpPr txBox="1"/>
          <p:nvPr>
            <p:ph idx="14" type="subTitle"/>
          </p:nvPr>
        </p:nvSpPr>
        <p:spPr>
          <a:xfrm>
            <a:off x="1729658" y="3216050"/>
            <a:ext cx="2699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27" name="Google Shape;127;p13"/>
          <p:cNvSpPr txBox="1"/>
          <p:nvPr>
            <p:ph idx="15" type="subTitle"/>
          </p:nvPr>
        </p:nvSpPr>
        <p:spPr>
          <a:xfrm>
            <a:off x="5727987" y="3216050"/>
            <a:ext cx="26994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28" name="Google Shape;128;p13"/>
          <p:cNvPicPr preferRelativeResize="0"/>
          <p:nvPr/>
        </p:nvPicPr>
        <p:blipFill>
          <a:blip r:embed="rId2">
            <a:alphaModFix/>
          </a:blip>
          <a:stretch>
            <a:fillRect/>
          </a:stretch>
        </p:blipFill>
        <p:spPr>
          <a:xfrm rot="10799993">
            <a:off x="640506" y="4604000"/>
            <a:ext cx="1584007" cy="447600"/>
          </a:xfrm>
          <a:prstGeom prst="rect">
            <a:avLst/>
          </a:prstGeom>
          <a:noFill/>
          <a:ln>
            <a:noFill/>
          </a:ln>
        </p:spPr>
      </p:pic>
      <p:pic>
        <p:nvPicPr>
          <p:cNvPr id="129" name="Google Shape;129;p13"/>
          <p:cNvPicPr preferRelativeResize="0"/>
          <p:nvPr/>
        </p:nvPicPr>
        <p:blipFill>
          <a:blip r:embed="rId3">
            <a:alphaModFix/>
          </a:blip>
          <a:stretch>
            <a:fillRect/>
          </a:stretch>
        </p:blipFill>
        <p:spPr>
          <a:xfrm rot="-5400000">
            <a:off x="-150862" y="944035"/>
            <a:ext cx="820101" cy="199175"/>
          </a:xfrm>
          <a:prstGeom prst="rect">
            <a:avLst/>
          </a:prstGeom>
          <a:noFill/>
          <a:ln>
            <a:noFill/>
          </a:ln>
        </p:spPr>
      </p:pic>
      <p:pic>
        <p:nvPicPr>
          <p:cNvPr id="130" name="Google Shape;130;p13"/>
          <p:cNvPicPr preferRelativeResize="0"/>
          <p:nvPr/>
        </p:nvPicPr>
        <p:blipFill>
          <a:blip r:embed="rId4">
            <a:alphaModFix/>
          </a:blip>
          <a:stretch>
            <a:fillRect/>
          </a:stretch>
        </p:blipFill>
        <p:spPr>
          <a:xfrm>
            <a:off x="84028" y="4325514"/>
            <a:ext cx="1027100" cy="764761"/>
          </a:xfrm>
          <a:prstGeom prst="rect">
            <a:avLst/>
          </a:prstGeom>
          <a:noFill/>
          <a:ln>
            <a:noFill/>
          </a:ln>
        </p:spPr>
      </p:pic>
      <p:pic>
        <p:nvPicPr>
          <p:cNvPr id="131" name="Google Shape;131;p13"/>
          <p:cNvPicPr preferRelativeResize="0"/>
          <p:nvPr/>
        </p:nvPicPr>
        <p:blipFill>
          <a:blip r:embed="rId5">
            <a:alphaModFix/>
          </a:blip>
          <a:stretch>
            <a:fillRect/>
          </a:stretch>
        </p:blipFill>
        <p:spPr>
          <a:xfrm>
            <a:off x="-65899" y="-358925"/>
            <a:ext cx="1744951" cy="992505"/>
          </a:xfrm>
          <a:prstGeom prst="rect">
            <a:avLst/>
          </a:prstGeom>
          <a:noFill/>
          <a:ln>
            <a:noFill/>
          </a:ln>
        </p:spPr>
      </p:pic>
      <p:pic>
        <p:nvPicPr>
          <p:cNvPr id="132" name="Google Shape;132;p13"/>
          <p:cNvPicPr preferRelativeResize="0"/>
          <p:nvPr/>
        </p:nvPicPr>
        <p:blipFill>
          <a:blip r:embed="rId6">
            <a:alphaModFix/>
          </a:blip>
          <a:stretch>
            <a:fillRect/>
          </a:stretch>
        </p:blipFill>
        <p:spPr>
          <a:xfrm>
            <a:off x="6498562" y="154751"/>
            <a:ext cx="2435712" cy="290275"/>
          </a:xfrm>
          <a:prstGeom prst="rect">
            <a:avLst/>
          </a:prstGeom>
          <a:noFill/>
          <a:ln>
            <a:noFill/>
          </a:ln>
        </p:spPr>
      </p:pic>
      <p:pic>
        <p:nvPicPr>
          <p:cNvPr id="133" name="Google Shape;133;p13"/>
          <p:cNvPicPr preferRelativeResize="0"/>
          <p:nvPr/>
        </p:nvPicPr>
        <p:blipFill>
          <a:blip r:embed="rId7">
            <a:alphaModFix/>
          </a:blip>
          <a:stretch>
            <a:fillRect/>
          </a:stretch>
        </p:blipFill>
        <p:spPr>
          <a:xfrm>
            <a:off x="8532199" y="445028"/>
            <a:ext cx="591471" cy="7647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4" name="Shape 134"/>
        <p:cNvGrpSpPr/>
        <p:nvPr/>
      </p:nvGrpSpPr>
      <p:grpSpPr>
        <a:xfrm>
          <a:off x="0" y="0"/>
          <a:ext cx="0" cy="0"/>
          <a:chOff x="0" y="0"/>
          <a:chExt cx="0" cy="0"/>
        </a:xfrm>
      </p:grpSpPr>
      <p:sp>
        <p:nvSpPr>
          <p:cNvPr id="135" name="Google Shape;135;p14"/>
          <p:cNvSpPr txBox="1"/>
          <p:nvPr>
            <p:ph type="title"/>
          </p:nvPr>
        </p:nvSpPr>
        <p:spPr>
          <a:xfrm>
            <a:off x="1225350" y="3100288"/>
            <a:ext cx="66933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6" name="Google Shape;136;p14"/>
          <p:cNvSpPr txBox="1"/>
          <p:nvPr>
            <p:ph idx="1" type="subTitle"/>
          </p:nvPr>
        </p:nvSpPr>
        <p:spPr>
          <a:xfrm>
            <a:off x="1226400" y="1511313"/>
            <a:ext cx="6691200" cy="1478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pic>
        <p:nvPicPr>
          <p:cNvPr id="137" name="Google Shape;137;p14"/>
          <p:cNvPicPr preferRelativeResize="0"/>
          <p:nvPr/>
        </p:nvPicPr>
        <p:blipFill>
          <a:blip r:embed="rId2">
            <a:alphaModFix/>
          </a:blip>
          <a:stretch>
            <a:fillRect/>
          </a:stretch>
        </p:blipFill>
        <p:spPr>
          <a:xfrm flipH="1">
            <a:off x="56819" y="-497994"/>
            <a:ext cx="1200294" cy="1115026"/>
          </a:xfrm>
          <a:prstGeom prst="rect">
            <a:avLst/>
          </a:prstGeom>
          <a:noFill/>
          <a:ln>
            <a:noFill/>
          </a:ln>
        </p:spPr>
      </p:pic>
      <p:pic>
        <p:nvPicPr>
          <p:cNvPr id="138" name="Google Shape;138;p14"/>
          <p:cNvPicPr preferRelativeResize="0"/>
          <p:nvPr/>
        </p:nvPicPr>
        <p:blipFill>
          <a:blip r:embed="rId3">
            <a:alphaModFix/>
          </a:blip>
          <a:stretch>
            <a:fillRect/>
          </a:stretch>
        </p:blipFill>
        <p:spPr>
          <a:xfrm flipH="1">
            <a:off x="-670162" y="2255088"/>
            <a:ext cx="1307700" cy="638496"/>
          </a:xfrm>
          <a:prstGeom prst="rect">
            <a:avLst/>
          </a:prstGeom>
          <a:noFill/>
          <a:ln>
            <a:noFill/>
          </a:ln>
        </p:spPr>
      </p:pic>
      <p:pic>
        <p:nvPicPr>
          <p:cNvPr id="139" name="Google Shape;139;p14"/>
          <p:cNvPicPr preferRelativeResize="0"/>
          <p:nvPr/>
        </p:nvPicPr>
        <p:blipFill>
          <a:blip r:embed="rId4">
            <a:alphaModFix/>
          </a:blip>
          <a:stretch>
            <a:fillRect/>
          </a:stretch>
        </p:blipFill>
        <p:spPr>
          <a:xfrm flipH="1" rot="1794345">
            <a:off x="8201471" y="1200206"/>
            <a:ext cx="1389993" cy="823057"/>
          </a:xfrm>
          <a:prstGeom prst="rect">
            <a:avLst/>
          </a:prstGeom>
          <a:noFill/>
          <a:ln>
            <a:noFill/>
          </a:ln>
        </p:spPr>
      </p:pic>
      <p:pic>
        <p:nvPicPr>
          <p:cNvPr id="140" name="Google Shape;140;p14"/>
          <p:cNvPicPr preferRelativeResize="0"/>
          <p:nvPr/>
        </p:nvPicPr>
        <p:blipFill>
          <a:blip r:embed="rId5">
            <a:alphaModFix/>
          </a:blip>
          <a:stretch>
            <a:fillRect/>
          </a:stretch>
        </p:blipFill>
        <p:spPr>
          <a:xfrm flipH="1">
            <a:off x="8430774" y="2761776"/>
            <a:ext cx="1429404" cy="399500"/>
          </a:xfrm>
          <a:prstGeom prst="rect">
            <a:avLst/>
          </a:prstGeom>
          <a:noFill/>
          <a:ln>
            <a:noFill/>
          </a:ln>
        </p:spPr>
      </p:pic>
      <p:pic>
        <p:nvPicPr>
          <p:cNvPr id="141" name="Google Shape;141;p14"/>
          <p:cNvPicPr preferRelativeResize="0"/>
          <p:nvPr/>
        </p:nvPicPr>
        <p:blipFill>
          <a:blip r:embed="rId6">
            <a:alphaModFix/>
          </a:blip>
          <a:stretch>
            <a:fillRect/>
          </a:stretch>
        </p:blipFill>
        <p:spPr>
          <a:xfrm flipH="1">
            <a:off x="1360964" y="-223336"/>
            <a:ext cx="2650176" cy="621847"/>
          </a:xfrm>
          <a:prstGeom prst="rect">
            <a:avLst/>
          </a:prstGeom>
          <a:noFill/>
          <a:ln>
            <a:noFill/>
          </a:ln>
        </p:spPr>
      </p:pic>
      <p:pic>
        <p:nvPicPr>
          <p:cNvPr id="142" name="Google Shape;142;p14"/>
          <p:cNvPicPr preferRelativeResize="0"/>
          <p:nvPr/>
        </p:nvPicPr>
        <p:blipFill>
          <a:blip r:embed="rId7">
            <a:alphaModFix/>
          </a:blip>
          <a:stretch>
            <a:fillRect/>
          </a:stretch>
        </p:blipFill>
        <p:spPr>
          <a:xfrm flipH="1" rot="2271238">
            <a:off x="1246604" y="4781662"/>
            <a:ext cx="1291401" cy="408519"/>
          </a:xfrm>
          <a:prstGeom prst="rect">
            <a:avLst/>
          </a:prstGeom>
          <a:noFill/>
          <a:ln>
            <a:noFill/>
          </a:ln>
        </p:spPr>
      </p:pic>
      <p:pic>
        <p:nvPicPr>
          <p:cNvPr id="143" name="Google Shape;143;p14"/>
          <p:cNvPicPr preferRelativeResize="0"/>
          <p:nvPr/>
        </p:nvPicPr>
        <p:blipFill>
          <a:blip r:embed="rId8">
            <a:alphaModFix/>
          </a:blip>
          <a:stretch>
            <a:fillRect/>
          </a:stretch>
        </p:blipFill>
        <p:spPr>
          <a:xfrm flipH="1">
            <a:off x="5218798" y="-450869"/>
            <a:ext cx="1945977" cy="1020765"/>
          </a:xfrm>
          <a:prstGeom prst="rect">
            <a:avLst/>
          </a:prstGeom>
          <a:noFill/>
          <a:ln>
            <a:noFill/>
          </a:ln>
        </p:spPr>
      </p:pic>
      <p:pic>
        <p:nvPicPr>
          <p:cNvPr id="144" name="Google Shape;144;p14"/>
          <p:cNvPicPr preferRelativeResize="0"/>
          <p:nvPr/>
        </p:nvPicPr>
        <p:blipFill>
          <a:blip r:embed="rId9">
            <a:alphaModFix/>
          </a:blip>
          <a:stretch>
            <a:fillRect/>
          </a:stretch>
        </p:blipFill>
        <p:spPr>
          <a:xfrm flipH="1" rot="-3946924">
            <a:off x="8143692" y="178795"/>
            <a:ext cx="1038596" cy="170068"/>
          </a:xfrm>
          <a:prstGeom prst="rect">
            <a:avLst/>
          </a:prstGeom>
          <a:noFill/>
          <a:ln>
            <a:noFill/>
          </a:ln>
        </p:spPr>
      </p:pic>
      <p:pic>
        <p:nvPicPr>
          <p:cNvPr id="145" name="Google Shape;145;p14"/>
          <p:cNvPicPr preferRelativeResize="0"/>
          <p:nvPr/>
        </p:nvPicPr>
        <p:blipFill>
          <a:blip r:embed="rId10">
            <a:alphaModFix/>
          </a:blip>
          <a:stretch>
            <a:fillRect/>
          </a:stretch>
        </p:blipFill>
        <p:spPr>
          <a:xfrm flipH="1" rot="6675876">
            <a:off x="-324674" y="3258645"/>
            <a:ext cx="1038599" cy="123763"/>
          </a:xfrm>
          <a:prstGeom prst="rect">
            <a:avLst/>
          </a:prstGeom>
          <a:noFill/>
          <a:ln>
            <a:noFill/>
          </a:ln>
        </p:spPr>
      </p:pic>
      <p:pic>
        <p:nvPicPr>
          <p:cNvPr id="146" name="Google Shape;146;p14"/>
          <p:cNvPicPr preferRelativeResize="0"/>
          <p:nvPr/>
        </p:nvPicPr>
        <p:blipFill>
          <a:blip r:embed="rId11">
            <a:alphaModFix/>
          </a:blip>
          <a:stretch>
            <a:fillRect/>
          </a:stretch>
        </p:blipFill>
        <p:spPr>
          <a:xfrm flipH="1">
            <a:off x="-432821" y="4110036"/>
            <a:ext cx="1736901" cy="987924"/>
          </a:xfrm>
          <a:prstGeom prst="rect">
            <a:avLst/>
          </a:prstGeom>
          <a:noFill/>
          <a:ln>
            <a:noFill/>
          </a:ln>
        </p:spPr>
      </p:pic>
      <p:pic>
        <p:nvPicPr>
          <p:cNvPr id="147" name="Google Shape;147;p14"/>
          <p:cNvPicPr preferRelativeResize="0"/>
          <p:nvPr/>
        </p:nvPicPr>
        <p:blipFill>
          <a:blip r:embed="rId12">
            <a:alphaModFix/>
          </a:blip>
          <a:stretch>
            <a:fillRect/>
          </a:stretch>
        </p:blipFill>
        <p:spPr>
          <a:xfrm flipH="1" rot="-6940000">
            <a:off x="6721785" y="4641689"/>
            <a:ext cx="1232463" cy="139850"/>
          </a:xfrm>
          <a:prstGeom prst="rect">
            <a:avLst/>
          </a:prstGeom>
          <a:noFill/>
          <a:ln>
            <a:noFill/>
          </a:ln>
        </p:spPr>
      </p:pic>
      <p:pic>
        <p:nvPicPr>
          <p:cNvPr id="148" name="Google Shape;148;p14"/>
          <p:cNvPicPr preferRelativeResize="0"/>
          <p:nvPr/>
        </p:nvPicPr>
        <p:blipFill>
          <a:blip r:embed="rId13">
            <a:alphaModFix/>
          </a:blip>
          <a:stretch>
            <a:fillRect/>
          </a:stretch>
        </p:blipFill>
        <p:spPr>
          <a:xfrm flipH="1">
            <a:off x="5944402" y="4428396"/>
            <a:ext cx="1200276" cy="8689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49" name="Shape 149"/>
        <p:cNvGrpSpPr/>
        <p:nvPr/>
      </p:nvGrpSpPr>
      <p:grpSpPr>
        <a:xfrm>
          <a:off x="0" y="0"/>
          <a:ext cx="0" cy="0"/>
          <a:chOff x="0" y="0"/>
          <a:chExt cx="0" cy="0"/>
        </a:xfrm>
      </p:grpSpPr>
      <p:sp>
        <p:nvSpPr>
          <p:cNvPr id="150" name="Google Shape;150;p15"/>
          <p:cNvSpPr txBox="1"/>
          <p:nvPr>
            <p:ph type="title"/>
          </p:nvPr>
        </p:nvSpPr>
        <p:spPr>
          <a:xfrm>
            <a:off x="4836775" y="1030272"/>
            <a:ext cx="3594000" cy="22962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1" name="Google Shape;151;p15"/>
          <p:cNvSpPr txBox="1"/>
          <p:nvPr>
            <p:ph idx="1" type="subTitle"/>
          </p:nvPr>
        </p:nvSpPr>
        <p:spPr>
          <a:xfrm>
            <a:off x="4836775" y="3326328"/>
            <a:ext cx="3593700" cy="78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52" name="Google Shape;152;p15"/>
          <p:cNvSpPr/>
          <p:nvPr>
            <p:ph idx="2" type="pic"/>
          </p:nvPr>
        </p:nvSpPr>
        <p:spPr>
          <a:xfrm>
            <a:off x="713225" y="690300"/>
            <a:ext cx="3767400" cy="3762900"/>
          </a:xfrm>
          <a:prstGeom prst="ellipse">
            <a:avLst/>
          </a:prstGeom>
          <a:noFill/>
          <a:ln>
            <a:noFill/>
          </a:ln>
        </p:spPr>
      </p:sp>
      <p:pic>
        <p:nvPicPr>
          <p:cNvPr id="153" name="Google Shape;153;p15"/>
          <p:cNvPicPr preferRelativeResize="0"/>
          <p:nvPr/>
        </p:nvPicPr>
        <p:blipFill>
          <a:blip r:embed="rId2">
            <a:alphaModFix/>
          </a:blip>
          <a:stretch>
            <a:fillRect/>
          </a:stretch>
        </p:blipFill>
        <p:spPr>
          <a:xfrm rot="-6299994">
            <a:off x="4657" y="3284512"/>
            <a:ext cx="1038597" cy="170068"/>
          </a:xfrm>
          <a:prstGeom prst="rect">
            <a:avLst/>
          </a:prstGeom>
          <a:noFill/>
          <a:ln>
            <a:noFill/>
          </a:ln>
        </p:spPr>
      </p:pic>
      <p:pic>
        <p:nvPicPr>
          <p:cNvPr id="154" name="Google Shape;154;p15"/>
          <p:cNvPicPr preferRelativeResize="0"/>
          <p:nvPr/>
        </p:nvPicPr>
        <p:blipFill>
          <a:blip r:embed="rId3">
            <a:alphaModFix/>
          </a:blip>
          <a:stretch>
            <a:fillRect/>
          </a:stretch>
        </p:blipFill>
        <p:spPr>
          <a:xfrm>
            <a:off x="2917077" y="156601"/>
            <a:ext cx="319600" cy="296902"/>
          </a:xfrm>
          <a:prstGeom prst="rect">
            <a:avLst/>
          </a:prstGeom>
          <a:noFill/>
          <a:ln>
            <a:noFill/>
          </a:ln>
        </p:spPr>
      </p:pic>
      <p:pic>
        <p:nvPicPr>
          <p:cNvPr id="155" name="Google Shape;155;p15"/>
          <p:cNvPicPr preferRelativeResize="0"/>
          <p:nvPr/>
        </p:nvPicPr>
        <p:blipFill>
          <a:blip r:embed="rId4">
            <a:alphaModFix/>
          </a:blip>
          <a:stretch>
            <a:fillRect/>
          </a:stretch>
        </p:blipFill>
        <p:spPr>
          <a:xfrm>
            <a:off x="-318175" y="156600"/>
            <a:ext cx="1586169" cy="902199"/>
          </a:xfrm>
          <a:prstGeom prst="rect">
            <a:avLst/>
          </a:prstGeom>
          <a:noFill/>
          <a:ln>
            <a:noFill/>
          </a:ln>
        </p:spPr>
      </p:pic>
      <p:pic>
        <p:nvPicPr>
          <p:cNvPr id="156" name="Google Shape;156;p15"/>
          <p:cNvPicPr preferRelativeResize="0"/>
          <p:nvPr/>
        </p:nvPicPr>
        <p:blipFill>
          <a:blip r:embed="rId5">
            <a:alphaModFix/>
          </a:blip>
          <a:stretch>
            <a:fillRect/>
          </a:stretch>
        </p:blipFill>
        <p:spPr>
          <a:xfrm>
            <a:off x="105302" y="4157197"/>
            <a:ext cx="1500137" cy="786899"/>
          </a:xfrm>
          <a:prstGeom prst="rect">
            <a:avLst/>
          </a:prstGeom>
          <a:noFill/>
          <a:ln>
            <a:noFill/>
          </a:ln>
        </p:spPr>
      </p:pic>
      <p:pic>
        <p:nvPicPr>
          <p:cNvPr id="157" name="Google Shape;157;p15"/>
          <p:cNvPicPr preferRelativeResize="0"/>
          <p:nvPr/>
        </p:nvPicPr>
        <p:blipFill>
          <a:blip r:embed="rId6">
            <a:alphaModFix/>
          </a:blip>
          <a:stretch>
            <a:fillRect/>
          </a:stretch>
        </p:blipFill>
        <p:spPr>
          <a:xfrm>
            <a:off x="-484533" y="3515016"/>
            <a:ext cx="739165" cy="584207"/>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58" name="Shape 158"/>
        <p:cNvGrpSpPr/>
        <p:nvPr/>
      </p:nvGrpSpPr>
      <p:grpSpPr>
        <a:xfrm>
          <a:off x="0" y="0"/>
          <a:ext cx="0" cy="0"/>
          <a:chOff x="0" y="0"/>
          <a:chExt cx="0" cy="0"/>
        </a:xfrm>
      </p:grpSpPr>
      <p:pic>
        <p:nvPicPr>
          <p:cNvPr id="159" name="Google Shape;159;p16"/>
          <p:cNvPicPr preferRelativeResize="0"/>
          <p:nvPr/>
        </p:nvPicPr>
        <p:blipFill>
          <a:blip r:embed="rId2">
            <a:alphaModFix/>
          </a:blip>
          <a:stretch>
            <a:fillRect/>
          </a:stretch>
        </p:blipFill>
        <p:spPr>
          <a:xfrm flipH="1" rot="9023041">
            <a:off x="8018427" y="4213108"/>
            <a:ext cx="1462323" cy="1421708"/>
          </a:xfrm>
          <a:prstGeom prst="rect">
            <a:avLst/>
          </a:prstGeom>
          <a:noFill/>
          <a:ln>
            <a:noFill/>
          </a:ln>
        </p:spPr>
      </p:pic>
      <p:pic>
        <p:nvPicPr>
          <p:cNvPr id="160" name="Google Shape;160;p16"/>
          <p:cNvPicPr preferRelativeResize="0"/>
          <p:nvPr/>
        </p:nvPicPr>
        <p:blipFill>
          <a:blip r:embed="rId3">
            <a:alphaModFix/>
          </a:blip>
          <a:stretch>
            <a:fillRect/>
          </a:stretch>
        </p:blipFill>
        <p:spPr>
          <a:xfrm flipH="1">
            <a:off x="8208999" y="214326"/>
            <a:ext cx="411425" cy="325176"/>
          </a:xfrm>
          <a:prstGeom prst="rect">
            <a:avLst/>
          </a:prstGeom>
          <a:noFill/>
          <a:ln>
            <a:noFill/>
          </a:ln>
        </p:spPr>
      </p:pic>
      <p:pic>
        <p:nvPicPr>
          <p:cNvPr id="161" name="Google Shape;161;p16"/>
          <p:cNvPicPr preferRelativeResize="0"/>
          <p:nvPr/>
        </p:nvPicPr>
        <p:blipFill>
          <a:blip r:embed="rId4">
            <a:alphaModFix/>
          </a:blip>
          <a:stretch>
            <a:fillRect/>
          </a:stretch>
        </p:blipFill>
        <p:spPr>
          <a:xfrm flipH="1" rot="1221322">
            <a:off x="-446028" y="-558881"/>
            <a:ext cx="3470670" cy="1024056"/>
          </a:xfrm>
          <a:prstGeom prst="rect">
            <a:avLst/>
          </a:prstGeom>
          <a:noFill/>
          <a:ln>
            <a:noFill/>
          </a:ln>
        </p:spPr>
      </p:pic>
      <p:sp>
        <p:nvSpPr>
          <p:cNvPr id="162" name="Google Shape;162;p16"/>
          <p:cNvSpPr txBox="1"/>
          <p:nvPr>
            <p:ph type="title"/>
          </p:nvPr>
        </p:nvSpPr>
        <p:spPr>
          <a:xfrm>
            <a:off x="720000" y="1610988"/>
            <a:ext cx="3420000" cy="119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 name="Google Shape;163;p16"/>
          <p:cNvSpPr txBox="1"/>
          <p:nvPr>
            <p:ph idx="1" type="subTitle"/>
          </p:nvPr>
        </p:nvSpPr>
        <p:spPr>
          <a:xfrm>
            <a:off x="720000" y="2727313"/>
            <a:ext cx="34200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64" name="Shape 164"/>
        <p:cNvGrpSpPr/>
        <p:nvPr/>
      </p:nvGrpSpPr>
      <p:grpSpPr>
        <a:xfrm>
          <a:off x="0" y="0"/>
          <a:ext cx="0" cy="0"/>
          <a:chOff x="0" y="0"/>
          <a:chExt cx="0" cy="0"/>
        </a:xfrm>
      </p:grpSpPr>
      <p:pic>
        <p:nvPicPr>
          <p:cNvPr id="165" name="Google Shape;165;p17"/>
          <p:cNvPicPr preferRelativeResize="0"/>
          <p:nvPr/>
        </p:nvPicPr>
        <p:blipFill>
          <a:blip r:embed="rId2">
            <a:alphaModFix/>
          </a:blip>
          <a:stretch>
            <a:fillRect/>
          </a:stretch>
        </p:blipFill>
        <p:spPr>
          <a:xfrm>
            <a:off x="1655978" y="182554"/>
            <a:ext cx="1263195" cy="356948"/>
          </a:xfrm>
          <a:prstGeom prst="rect">
            <a:avLst/>
          </a:prstGeom>
          <a:noFill/>
          <a:ln>
            <a:noFill/>
          </a:ln>
        </p:spPr>
      </p:pic>
      <p:pic>
        <p:nvPicPr>
          <p:cNvPr id="166" name="Google Shape;166;p17"/>
          <p:cNvPicPr preferRelativeResize="0"/>
          <p:nvPr/>
        </p:nvPicPr>
        <p:blipFill>
          <a:blip r:embed="rId3">
            <a:alphaModFix/>
          </a:blip>
          <a:stretch>
            <a:fillRect/>
          </a:stretch>
        </p:blipFill>
        <p:spPr>
          <a:xfrm flipH="1" rot="2820347">
            <a:off x="7906841" y="-438600"/>
            <a:ext cx="1951593" cy="1614376"/>
          </a:xfrm>
          <a:prstGeom prst="rect">
            <a:avLst/>
          </a:prstGeom>
          <a:noFill/>
          <a:ln>
            <a:noFill/>
          </a:ln>
        </p:spPr>
      </p:pic>
      <p:sp>
        <p:nvSpPr>
          <p:cNvPr id="167" name="Google Shape;167;p17"/>
          <p:cNvSpPr txBox="1"/>
          <p:nvPr>
            <p:ph type="title"/>
          </p:nvPr>
        </p:nvSpPr>
        <p:spPr>
          <a:xfrm>
            <a:off x="5553850" y="1471963"/>
            <a:ext cx="2630400" cy="1188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 name="Google Shape;168;p17"/>
          <p:cNvSpPr txBox="1"/>
          <p:nvPr>
            <p:ph idx="1" type="subTitle"/>
          </p:nvPr>
        </p:nvSpPr>
        <p:spPr>
          <a:xfrm>
            <a:off x="5553975" y="2591238"/>
            <a:ext cx="2630400" cy="1080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69" name="Shape 169"/>
        <p:cNvGrpSpPr/>
        <p:nvPr/>
      </p:nvGrpSpPr>
      <p:grpSpPr>
        <a:xfrm>
          <a:off x="0" y="0"/>
          <a:ext cx="0" cy="0"/>
          <a:chOff x="0" y="0"/>
          <a:chExt cx="0" cy="0"/>
        </a:xfrm>
      </p:grpSpPr>
      <p:sp>
        <p:nvSpPr>
          <p:cNvPr id="170" name="Google Shape;170;p18"/>
          <p:cNvSpPr txBox="1"/>
          <p:nvPr>
            <p:ph type="title"/>
          </p:nvPr>
        </p:nvSpPr>
        <p:spPr>
          <a:xfrm>
            <a:off x="720000" y="1610988"/>
            <a:ext cx="3420000" cy="11925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1" name="Google Shape;171;p18"/>
          <p:cNvSpPr txBox="1"/>
          <p:nvPr>
            <p:ph idx="1" type="subTitle"/>
          </p:nvPr>
        </p:nvSpPr>
        <p:spPr>
          <a:xfrm>
            <a:off x="720000" y="2727313"/>
            <a:ext cx="3420000" cy="80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172" name="Google Shape;172;p18"/>
          <p:cNvPicPr preferRelativeResize="0"/>
          <p:nvPr/>
        </p:nvPicPr>
        <p:blipFill>
          <a:blip r:embed="rId2">
            <a:alphaModFix/>
          </a:blip>
          <a:stretch>
            <a:fillRect/>
          </a:stretch>
        </p:blipFill>
        <p:spPr>
          <a:xfrm rot="6413397">
            <a:off x="-505532" y="521956"/>
            <a:ext cx="1856547" cy="714139"/>
          </a:xfrm>
          <a:prstGeom prst="rect">
            <a:avLst/>
          </a:prstGeom>
          <a:noFill/>
          <a:ln>
            <a:noFill/>
          </a:ln>
        </p:spPr>
      </p:pic>
      <p:pic>
        <p:nvPicPr>
          <p:cNvPr id="173" name="Google Shape;173;p18"/>
          <p:cNvPicPr preferRelativeResize="0"/>
          <p:nvPr/>
        </p:nvPicPr>
        <p:blipFill>
          <a:blip r:embed="rId3">
            <a:alphaModFix/>
          </a:blip>
          <a:stretch>
            <a:fillRect/>
          </a:stretch>
        </p:blipFill>
        <p:spPr>
          <a:xfrm>
            <a:off x="4695570" y="4603999"/>
            <a:ext cx="576028" cy="333300"/>
          </a:xfrm>
          <a:prstGeom prst="rect">
            <a:avLst/>
          </a:prstGeom>
          <a:noFill/>
          <a:ln>
            <a:noFill/>
          </a:ln>
        </p:spPr>
      </p:pic>
      <p:pic>
        <p:nvPicPr>
          <p:cNvPr id="174" name="Google Shape;174;p18"/>
          <p:cNvPicPr preferRelativeResize="0"/>
          <p:nvPr/>
        </p:nvPicPr>
        <p:blipFill>
          <a:blip r:embed="rId4">
            <a:alphaModFix/>
          </a:blip>
          <a:stretch>
            <a:fillRect/>
          </a:stretch>
        </p:blipFill>
        <p:spPr>
          <a:xfrm>
            <a:off x="5410299" y="-205276"/>
            <a:ext cx="576024" cy="74478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5" name="Shape 175"/>
        <p:cNvGrpSpPr/>
        <p:nvPr/>
      </p:nvGrpSpPr>
      <p:grpSpPr>
        <a:xfrm>
          <a:off x="0" y="0"/>
          <a:ext cx="0" cy="0"/>
          <a:chOff x="0" y="0"/>
          <a:chExt cx="0" cy="0"/>
        </a:xfrm>
      </p:grpSpPr>
      <p:sp>
        <p:nvSpPr>
          <p:cNvPr id="176" name="Google Shape;176;p19"/>
          <p:cNvSpPr txBox="1"/>
          <p:nvPr>
            <p:ph type="title"/>
          </p:nvPr>
        </p:nvSpPr>
        <p:spPr>
          <a:xfrm>
            <a:off x="720000" y="445025"/>
            <a:ext cx="7704000" cy="10980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77" name="Google Shape;177;p19"/>
          <p:cNvSpPr txBox="1"/>
          <p:nvPr>
            <p:ph idx="1" type="subTitle"/>
          </p:nvPr>
        </p:nvSpPr>
        <p:spPr>
          <a:xfrm>
            <a:off x="4945638" y="3100172"/>
            <a:ext cx="2666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8" name="Google Shape;178;p19"/>
          <p:cNvSpPr txBox="1"/>
          <p:nvPr>
            <p:ph idx="2" type="subTitle"/>
          </p:nvPr>
        </p:nvSpPr>
        <p:spPr>
          <a:xfrm>
            <a:off x="1531661" y="3100172"/>
            <a:ext cx="2666700" cy="1010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19"/>
          <p:cNvSpPr txBox="1"/>
          <p:nvPr>
            <p:ph idx="3" type="subTitle"/>
          </p:nvPr>
        </p:nvSpPr>
        <p:spPr>
          <a:xfrm>
            <a:off x="1531661" y="2721800"/>
            <a:ext cx="2666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80" name="Google Shape;180;p19"/>
          <p:cNvSpPr txBox="1"/>
          <p:nvPr>
            <p:ph idx="4" type="subTitle"/>
          </p:nvPr>
        </p:nvSpPr>
        <p:spPr>
          <a:xfrm>
            <a:off x="4945638" y="2721800"/>
            <a:ext cx="26667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181" name="Google Shape;181;p19"/>
          <p:cNvPicPr preferRelativeResize="0"/>
          <p:nvPr/>
        </p:nvPicPr>
        <p:blipFill>
          <a:blip r:embed="rId2">
            <a:alphaModFix/>
          </a:blip>
          <a:stretch>
            <a:fillRect/>
          </a:stretch>
        </p:blipFill>
        <p:spPr>
          <a:xfrm rot="5400000">
            <a:off x="8753190" y="3840665"/>
            <a:ext cx="499549" cy="121325"/>
          </a:xfrm>
          <a:prstGeom prst="rect">
            <a:avLst/>
          </a:prstGeom>
          <a:noFill/>
          <a:ln>
            <a:noFill/>
          </a:ln>
        </p:spPr>
      </p:pic>
      <p:pic>
        <p:nvPicPr>
          <p:cNvPr id="182" name="Google Shape;182;p19"/>
          <p:cNvPicPr preferRelativeResize="0"/>
          <p:nvPr/>
        </p:nvPicPr>
        <p:blipFill>
          <a:blip r:embed="rId3">
            <a:alphaModFix/>
          </a:blip>
          <a:stretch>
            <a:fillRect/>
          </a:stretch>
        </p:blipFill>
        <p:spPr>
          <a:xfrm rot="6413406">
            <a:off x="-478384" y="1830871"/>
            <a:ext cx="1418582" cy="545674"/>
          </a:xfrm>
          <a:prstGeom prst="rect">
            <a:avLst/>
          </a:prstGeom>
          <a:noFill/>
          <a:ln>
            <a:noFill/>
          </a:ln>
        </p:spPr>
      </p:pic>
      <p:pic>
        <p:nvPicPr>
          <p:cNvPr id="183" name="Google Shape;183;p19"/>
          <p:cNvPicPr preferRelativeResize="0"/>
          <p:nvPr/>
        </p:nvPicPr>
        <p:blipFill>
          <a:blip r:embed="rId4">
            <a:alphaModFix/>
          </a:blip>
          <a:stretch>
            <a:fillRect/>
          </a:stretch>
        </p:blipFill>
        <p:spPr>
          <a:xfrm rot="-2911176">
            <a:off x="-39792" y="198562"/>
            <a:ext cx="541420" cy="313275"/>
          </a:xfrm>
          <a:prstGeom prst="rect">
            <a:avLst/>
          </a:prstGeom>
          <a:noFill/>
          <a:ln>
            <a:noFill/>
          </a:ln>
        </p:spPr>
      </p:pic>
      <p:pic>
        <p:nvPicPr>
          <p:cNvPr id="184" name="Google Shape;184;p19"/>
          <p:cNvPicPr preferRelativeResize="0"/>
          <p:nvPr/>
        </p:nvPicPr>
        <p:blipFill>
          <a:blip r:embed="rId5">
            <a:alphaModFix/>
          </a:blip>
          <a:stretch>
            <a:fillRect/>
          </a:stretch>
        </p:blipFill>
        <p:spPr>
          <a:xfrm rot="-2442497">
            <a:off x="-518801" y="931135"/>
            <a:ext cx="1399995" cy="391283"/>
          </a:xfrm>
          <a:prstGeom prst="rect">
            <a:avLst/>
          </a:prstGeom>
          <a:noFill/>
          <a:ln>
            <a:noFill/>
          </a:ln>
        </p:spPr>
      </p:pic>
      <p:pic>
        <p:nvPicPr>
          <p:cNvPr id="185" name="Google Shape;185;p19"/>
          <p:cNvPicPr preferRelativeResize="0"/>
          <p:nvPr/>
        </p:nvPicPr>
        <p:blipFill>
          <a:blip r:embed="rId6">
            <a:alphaModFix/>
          </a:blip>
          <a:stretch>
            <a:fillRect/>
          </a:stretch>
        </p:blipFill>
        <p:spPr>
          <a:xfrm rot="1630274">
            <a:off x="8119588" y="4531911"/>
            <a:ext cx="1027101" cy="584206"/>
          </a:xfrm>
          <a:prstGeom prst="rect">
            <a:avLst/>
          </a:prstGeom>
          <a:noFill/>
          <a:ln>
            <a:noFill/>
          </a:ln>
        </p:spPr>
      </p:pic>
      <p:pic>
        <p:nvPicPr>
          <p:cNvPr id="186" name="Google Shape;186;p19"/>
          <p:cNvPicPr preferRelativeResize="0"/>
          <p:nvPr/>
        </p:nvPicPr>
        <p:blipFill>
          <a:blip r:embed="rId7">
            <a:alphaModFix/>
          </a:blip>
          <a:stretch>
            <a:fillRect/>
          </a:stretch>
        </p:blipFill>
        <p:spPr>
          <a:xfrm>
            <a:off x="8517766" y="4176116"/>
            <a:ext cx="1038594" cy="293482"/>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187" name="Shape 187"/>
        <p:cNvGrpSpPr/>
        <p:nvPr/>
      </p:nvGrpSpPr>
      <p:grpSpPr>
        <a:xfrm>
          <a:off x="0" y="0"/>
          <a:ext cx="0" cy="0"/>
          <a:chOff x="0" y="0"/>
          <a:chExt cx="0" cy="0"/>
        </a:xfrm>
      </p:grpSpPr>
      <p:sp>
        <p:nvSpPr>
          <p:cNvPr id="188" name="Google Shape;188;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9" name="Google Shape;189;p20"/>
          <p:cNvSpPr txBox="1"/>
          <p:nvPr>
            <p:ph idx="1" type="subTitle"/>
          </p:nvPr>
        </p:nvSpPr>
        <p:spPr>
          <a:xfrm>
            <a:off x="4985239" y="1439025"/>
            <a:ext cx="29478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90" name="Google Shape;190;p20"/>
          <p:cNvSpPr txBox="1"/>
          <p:nvPr>
            <p:ph idx="2" type="subTitle"/>
          </p:nvPr>
        </p:nvSpPr>
        <p:spPr>
          <a:xfrm>
            <a:off x="1211050" y="1439025"/>
            <a:ext cx="2947800" cy="2875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91" name="Google Shape;191;p20"/>
          <p:cNvPicPr preferRelativeResize="0"/>
          <p:nvPr/>
        </p:nvPicPr>
        <p:blipFill>
          <a:blip r:embed="rId2">
            <a:alphaModFix/>
          </a:blip>
          <a:stretch>
            <a:fillRect/>
          </a:stretch>
        </p:blipFill>
        <p:spPr>
          <a:xfrm>
            <a:off x="-775822" y="672941"/>
            <a:ext cx="1038597" cy="78750"/>
          </a:xfrm>
          <a:prstGeom prst="rect">
            <a:avLst/>
          </a:prstGeom>
          <a:noFill/>
          <a:ln>
            <a:noFill/>
          </a:ln>
        </p:spPr>
      </p:pic>
      <p:pic>
        <p:nvPicPr>
          <p:cNvPr id="192" name="Google Shape;192;p20"/>
          <p:cNvPicPr preferRelativeResize="0"/>
          <p:nvPr/>
        </p:nvPicPr>
        <p:blipFill>
          <a:blip r:embed="rId3">
            <a:alphaModFix/>
          </a:blip>
          <a:stretch>
            <a:fillRect/>
          </a:stretch>
        </p:blipFill>
        <p:spPr>
          <a:xfrm>
            <a:off x="7231920" y="4708024"/>
            <a:ext cx="481123" cy="278399"/>
          </a:xfrm>
          <a:prstGeom prst="rect">
            <a:avLst/>
          </a:prstGeom>
          <a:noFill/>
          <a:ln>
            <a:noFill/>
          </a:ln>
        </p:spPr>
      </p:pic>
      <p:pic>
        <p:nvPicPr>
          <p:cNvPr id="193" name="Google Shape;193;p20"/>
          <p:cNvPicPr preferRelativeResize="0"/>
          <p:nvPr/>
        </p:nvPicPr>
        <p:blipFill>
          <a:blip r:embed="rId4">
            <a:alphaModFix/>
          </a:blip>
          <a:stretch>
            <a:fillRect/>
          </a:stretch>
        </p:blipFill>
        <p:spPr>
          <a:xfrm>
            <a:off x="8366125" y="4379485"/>
            <a:ext cx="1038595" cy="328547"/>
          </a:xfrm>
          <a:prstGeom prst="rect">
            <a:avLst/>
          </a:prstGeom>
          <a:noFill/>
          <a:ln>
            <a:noFill/>
          </a:ln>
        </p:spPr>
      </p:pic>
      <p:pic>
        <p:nvPicPr>
          <p:cNvPr id="194" name="Google Shape;194;p20"/>
          <p:cNvPicPr preferRelativeResize="0"/>
          <p:nvPr/>
        </p:nvPicPr>
        <p:blipFill>
          <a:blip r:embed="rId5">
            <a:alphaModFix/>
          </a:blip>
          <a:stretch>
            <a:fillRect/>
          </a:stretch>
        </p:blipFill>
        <p:spPr>
          <a:xfrm rot="5400000">
            <a:off x="-383142" y="381087"/>
            <a:ext cx="1038593" cy="545665"/>
          </a:xfrm>
          <a:prstGeom prst="rect">
            <a:avLst/>
          </a:prstGeom>
          <a:noFill/>
          <a:ln>
            <a:noFill/>
          </a:ln>
        </p:spPr>
      </p:pic>
      <p:pic>
        <p:nvPicPr>
          <p:cNvPr id="195" name="Google Shape;195;p20"/>
          <p:cNvPicPr preferRelativeResize="0"/>
          <p:nvPr/>
        </p:nvPicPr>
        <p:blipFill>
          <a:blip r:embed="rId6">
            <a:alphaModFix/>
          </a:blip>
          <a:stretch>
            <a:fillRect/>
          </a:stretch>
        </p:blipFill>
        <p:spPr>
          <a:xfrm>
            <a:off x="7807274" y="4821101"/>
            <a:ext cx="1429404" cy="399500"/>
          </a:xfrm>
          <a:prstGeom prst="rect">
            <a:avLst/>
          </a:prstGeom>
          <a:noFill/>
          <a:ln>
            <a:noFill/>
          </a:ln>
        </p:spPr>
      </p:pic>
      <p:pic>
        <p:nvPicPr>
          <p:cNvPr id="196" name="Google Shape;196;p20"/>
          <p:cNvPicPr preferRelativeResize="0"/>
          <p:nvPr/>
        </p:nvPicPr>
        <p:blipFill>
          <a:blip r:embed="rId7">
            <a:alphaModFix/>
          </a:blip>
          <a:stretch>
            <a:fillRect/>
          </a:stretch>
        </p:blipFill>
        <p:spPr>
          <a:xfrm>
            <a:off x="549666" y="75041"/>
            <a:ext cx="1038594" cy="293482"/>
          </a:xfrm>
          <a:prstGeom prst="rect">
            <a:avLst/>
          </a:prstGeom>
          <a:noFill/>
          <a:ln>
            <a:noFill/>
          </a:ln>
        </p:spPr>
      </p:pic>
      <p:pic>
        <p:nvPicPr>
          <p:cNvPr id="197" name="Google Shape;197;p20"/>
          <p:cNvPicPr preferRelativeResize="0"/>
          <p:nvPr/>
        </p:nvPicPr>
        <p:blipFill>
          <a:blip r:embed="rId8">
            <a:alphaModFix/>
          </a:blip>
          <a:stretch>
            <a:fillRect/>
          </a:stretch>
        </p:blipFill>
        <p:spPr>
          <a:xfrm rot="6299994">
            <a:off x="8227797" y="3685005"/>
            <a:ext cx="1038597" cy="306444"/>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3"/>
          <p:cNvSpPr txBox="1"/>
          <p:nvPr>
            <p:ph type="title"/>
          </p:nvPr>
        </p:nvSpPr>
        <p:spPr>
          <a:xfrm>
            <a:off x="1851150" y="2414400"/>
            <a:ext cx="54417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 name="Google Shape;22;p3"/>
          <p:cNvSpPr txBox="1"/>
          <p:nvPr>
            <p:ph hasCustomPrompt="1" idx="2" type="title"/>
          </p:nvPr>
        </p:nvSpPr>
        <p:spPr>
          <a:xfrm>
            <a:off x="4056750" y="1350963"/>
            <a:ext cx="1030500" cy="841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p:nvPr>
            <p:ph idx="1" type="subTitle"/>
          </p:nvPr>
        </p:nvSpPr>
        <p:spPr>
          <a:xfrm>
            <a:off x="1851150" y="3167125"/>
            <a:ext cx="5067600" cy="375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24" name="Google Shape;24;p3"/>
          <p:cNvPicPr preferRelativeResize="0"/>
          <p:nvPr/>
        </p:nvPicPr>
        <p:blipFill>
          <a:blip r:embed="rId2">
            <a:alphaModFix/>
          </a:blip>
          <a:stretch>
            <a:fillRect/>
          </a:stretch>
        </p:blipFill>
        <p:spPr>
          <a:xfrm rot="1097892">
            <a:off x="4725145" y="4752545"/>
            <a:ext cx="1927986" cy="544800"/>
          </a:xfrm>
          <a:prstGeom prst="rect">
            <a:avLst/>
          </a:prstGeom>
          <a:noFill/>
          <a:ln>
            <a:noFill/>
          </a:ln>
        </p:spPr>
      </p:pic>
      <p:pic>
        <p:nvPicPr>
          <p:cNvPr id="25" name="Google Shape;25;p3"/>
          <p:cNvPicPr preferRelativeResize="0"/>
          <p:nvPr/>
        </p:nvPicPr>
        <p:blipFill>
          <a:blip r:embed="rId3">
            <a:alphaModFix/>
          </a:blip>
          <a:stretch>
            <a:fillRect/>
          </a:stretch>
        </p:blipFill>
        <p:spPr>
          <a:xfrm>
            <a:off x="5877956" y="4386572"/>
            <a:ext cx="2137574" cy="1823101"/>
          </a:xfrm>
          <a:prstGeom prst="rect">
            <a:avLst/>
          </a:prstGeom>
          <a:noFill/>
          <a:ln>
            <a:noFill/>
          </a:ln>
        </p:spPr>
      </p:pic>
      <p:pic>
        <p:nvPicPr>
          <p:cNvPr id="26" name="Google Shape;26;p3"/>
          <p:cNvPicPr preferRelativeResize="0"/>
          <p:nvPr/>
        </p:nvPicPr>
        <p:blipFill>
          <a:blip r:embed="rId4">
            <a:alphaModFix/>
          </a:blip>
          <a:stretch>
            <a:fillRect/>
          </a:stretch>
        </p:blipFill>
        <p:spPr>
          <a:xfrm>
            <a:off x="8083847" y="2236498"/>
            <a:ext cx="1307699" cy="774314"/>
          </a:xfrm>
          <a:prstGeom prst="rect">
            <a:avLst/>
          </a:prstGeom>
          <a:noFill/>
          <a:ln>
            <a:noFill/>
          </a:ln>
        </p:spPr>
      </p:pic>
      <p:pic>
        <p:nvPicPr>
          <p:cNvPr id="27" name="Google Shape;27;p3"/>
          <p:cNvPicPr preferRelativeResize="0"/>
          <p:nvPr/>
        </p:nvPicPr>
        <p:blipFill>
          <a:blip r:embed="rId5">
            <a:alphaModFix/>
          </a:blip>
          <a:stretch>
            <a:fillRect/>
          </a:stretch>
        </p:blipFill>
        <p:spPr>
          <a:xfrm>
            <a:off x="8254728" y="3256189"/>
            <a:ext cx="650975" cy="484703"/>
          </a:xfrm>
          <a:prstGeom prst="rect">
            <a:avLst/>
          </a:prstGeom>
          <a:noFill/>
          <a:ln>
            <a:noFill/>
          </a:ln>
        </p:spPr>
      </p:pic>
      <p:pic>
        <p:nvPicPr>
          <p:cNvPr id="28" name="Google Shape;28;p3"/>
          <p:cNvPicPr preferRelativeResize="0"/>
          <p:nvPr/>
        </p:nvPicPr>
        <p:blipFill>
          <a:blip r:embed="rId6">
            <a:alphaModFix/>
          </a:blip>
          <a:stretch>
            <a:fillRect/>
          </a:stretch>
        </p:blipFill>
        <p:spPr>
          <a:xfrm>
            <a:off x="-1053770" y="3801010"/>
            <a:ext cx="2130967" cy="1606026"/>
          </a:xfrm>
          <a:prstGeom prst="rect">
            <a:avLst/>
          </a:prstGeom>
          <a:noFill/>
          <a:ln>
            <a:noFill/>
          </a:ln>
        </p:spPr>
      </p:pic>
      <p:pic>
        <p:nvPicPr>
          <p:cNvPr id="29" name="Google Shape;29;p3"/>
          <p:cNvPicPr preferRelativeResize="0"/>
          <p:nvPr/>
        </p:nvPicPr>
        <p:blipFill>
          <a:blip r:embed="rId7">
            <a:alphaModFix/>
          </a:blip>
          <a:stretch>
            <a:fillRect/>
          </a:stretch>
        </p:blipFill>
        <p:spPr>
          <a:xfrm>
            <a:off x="2491368" y="-28248"/>
            <a:ext cx="1626417" cy="514500"/>
          </a:xfrm>
          <a:prstGeom prst="rect">
            <a:avLst/>
          </a:prstGeom>
          <a:noFill/>
          <a:ln>
            <a:noFill/>
          </a:ln>
        </p:spPr>
      </p:pic>
      <p:pic>
        <p:nvPicPr>
          <p:cNvPr id="30" name="Google Shape;30;p3"/>
          <p:cNvPicPr preferRelativeResize="0"/>
          <p:nvPr/>
        </p:nvPicPr>
        <p:blipFill>
          <a:blip r:embed="rId8">
            <a:alphaModFix/>
          </a:blip>
          <a:stretch>
            <a:fillRect/>
          </a:stretch>
        </p:blipFill>
        <p:spPr>
          <a:xfrm>
            <a:off x="6460525" y="40418"/>
            <a:ext cx="650976" cy="514508"/>
          </a:xfrm>
          <a:prstGeom prst="rect">
            <a:avLst/>
          </a:prstGeom>
          <a:noFill/>
          <a:ln>
            <a:noFill/>
          </a:ln>
        </p:spPr>
      </p:pic>
      <p:pic>
        <p:nvPicPr>
          <p:cNvPr id="31" name="Google Shape;31;p3"/>
          <p:cNvPicPr preferRelativeResize="0"/>
          <p:nvPr/>
        </p:nvPicPr>
        <p:blipFill>
          <a:blip r:embed="rId9">
            <a:alphaModFix/>
          </a:blip>
          <a:stretch>
            <a:fillRect/>
          </a:stretch>
        </p:blipFill>
        <p:spPr>
          <a:xfrm>
            <a:off x="-677528" y="-820207"/>
            <a:ext cx="2306351" cy="2142576"/>
          </a:xfrm>
          <a:prstGeom prst="rect">
            <a:avLst/>
          </a:prstGeom>
          <a:noFill/>
          <a:ln>
            <a:noFill/>
          </a:ln>
        </p:spPr>
      </p:pic>
      <p:pic>
        <p:nvPicPr>
          <p:cNvPr id="32" name="Google Shape;32;p3"/>
          <p:cNvPicPr preferRelativeResize="0"/>
          <p:nvPr/>
        </p:nvPicPr>
        <p:blipFill>
          <a:blip r:embed="rId10">
            <a:alphaModFix/>
          </a:blip>
          <a:stretch>
            <a:fillRect/>
          </a:stretch>
        </p:blipFill>
        <p:spPr>
          <a:xfrm rot="-1221322">
            <a:off x="1089515" y="4535269"/>
            <a:ext cx="3470670" cy="1024056"/>
          </a:xfrm>
          <a:prstGeom prst="rect">
            <a:avLst/>
          </a:prstGeom>
          <a:noFill/>
          <a:ln>
            <a:noFill/>
          </a:ln>
        </p:spPr>
      </p:pic>
      <p:pic>
        <p:nvPicPr>
          <p:cNvPr id="33" name="Google Shape;33;p3"/>
          <p:cNvPicPr preferRelativeResize="0"/>
          <p:nvPr/>
        </p:nvPicPr>
        <p:blipFill>
          <a:blip r:embed="rId11">
            <a:alphaModFix/>
          </a:blip>
          <a:stretch>
            <a:fillRect/>
          </a:stretch>
        </p:blipFill>
        <p:spPr>
          <a:xfrm rot="6634662">
            <a:off x="-277611" y="2412261"/>
            <a:ext cx="1578324" cy="540000"/>
          </a:xfrm>
          <a:prstGeom prst="rect">
            <a:avLst/>
          </a:prstGeom>
          <a:noFill/>
          <a:ln>
            <a:noFill/>
          </a:ln>
        </p:spPr>
      </p:pic>
      <p:pic>
        <p:nvPicPr>
          <p:cNvPr id="34" name="Google Shape;34;p3"/>
          <p:cNvPicPr preferRelativeResize="0"/>
          <p:nvPr/>
        </p:nvPicPr>
        <p:blipFill>
          <a:blip r:embed="rId12">
            <a:alphaModFix/>
          </a:blip>
          <a:stretch>
            <a:fillRect/>
          </a:stretch>
        </p:blipFill>
        <p:spPr>
          <a:xfrm rot="-1057955">
            <a:off x="7272036" y="-581827"/>
            <a:ext cx="3639705" cy="2070306"/>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98" name="Shape 198"/>
        <p:cNvGrpSpPr/>
        <p:nvPr/>
      </p:nvGrpSpPr>
      <p:grpSpPr>
        <a:xfrm>
          <a:off x="0" y="0"/>
          <a:ext cx="0" cy="0"/>
          <a:chOff x="0" y="0"/>
          <a:chExt cx="0" cy="0"/>
        </a:xfrm>
      </p:grpSpPr>
      <p:sp>
        <p:nvSpPr>
          <p:cNvPr id="199" name="Google Shape;199;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00" name="Google Shape;200;p21"/>
          <p:cNvSpPr txBox="1"/>
          <p:nvPr>
            <p:ph idx="1" type="subTitle"/>
          </p:nvPr>
        </p:nvSpPr>
        <p:spPr>
          <a:xfrm>
            <a:off x="937625" y="30177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1" name="Google Shape;201;p21"/>
          <p:cNvSpPr txBox="1"/>
          <p:nvPr>
            <p:ph idx="2" type="subTitle"/>
          </p:nvPr>
        </p:nvSpPr>
        <p:spPr>
          <a:xfrm>
            <a:off x="3484350" y="30177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2" name="Google Shape;202;p21"/>
          <p:cNvSpPr txBox="1"/>
          <p:nvPr>
            <p:ph idx="3" type="subTitle"/>
          </p:nvPr>
        </p:nvSpPr>
        <p:spPr>
          <a:xfrm>
            <a:off x="6031075" y="30177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03" name="Google Shape;203;p21"/>
          <p:cNvSpPr txBox="1"/>
          <p:nvPr>
            <p:ph idx="4" type="subTitle"/>
          </p:nvPr>
        </p:nvSpPr>
        <p:spPr>
          <a:xfrm>
            <a:off x="937625" y="2639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4" name="Google Shape;204;p21"/>
          <p:cNvSpPr txBox="1"/>
          <p:nvPr>
            <p:ph idx="5" type="subTitle"/>
          </p:nvPr>
        </p:nvSpPr>
        <p:spPr>
          <a:xfrm>
            <a:off x="3484350" y="2639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5" name="Google Shape;205;p21"/>
          <p:cNvSpPr txBox="1"/>
          <p:nvPr>
            <p:ph idx="6" type="subTitle"/>
          </p:nvPr>
        </p:nvSpPr>
        <p:spPr>
          <a:xfrm>
            <a:off x="6031075" y="2639351"/>
            <a:ext cx="21753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06" name="Google Shape;206;p21"/>
          <p:cNvPicPr preferRelativeResize="0"/>
          <p:nvPr/>
        </p:nvPicPr>
        <p:blipFill>
          <a:blip r:embed="rId2">
            <a:alphaModFix/>
          </a:blip>
          <a:stretch>
            <a:fillRect/>
          </a:stretch>
        </p:blipFill>
        <p:spPr>
          <a:xfrm>
            <a:off x="141561" y="3963333"/>
            <a:ext cx="455276" cy="584204"/>
          </a:xfrm>
          <a:prstGeom prst="rect">
            <a:avLst/>
          </a:prstGeom>
          <a:noFill/>
          <a:ln>
            <a:noFill/>
          </a:ln>
        </p:spPr>
      </p:pic>
      <p:pic>
        <p:nvPicPr>
          <p:cNvPr id="207" name="Google Shape;207;p21"/>
          <p:cNvPicPr preferRelativeResize="0"/>
          <p:nvPr/>
        </p:nvPicPr>
        <p:blipFill>
          <a:blip r:embed="rId3">
            <a:alphaModFix/>
          </a:blip>
          <a:stretch>
            <a:fillRect/>
          </a:stretch>
        </p:blipFill>
        <p:spPr>
          <a:xfrm>
            <a:off x="1037931" y="4705912"/>
            <a:ext cx="1038596" cy="170068"/>
          </a:xfrm>
          <a:prstGeom prst="rect">
            <a:avLst/>
          </a:prstGeom>
          <a:noFill/>
          <a:ln>
            <a:noFill/>
          </a:ln>
        </p:spPr>
      </p:pic>
      <p:pic>
        <p:nvPicPr>
          <p:cNvPr id="208" name="Google Shape;208;p21"/>
          <p:cNvPicPr preferRelativeResize="0"/>
          <p:nvPr/>
        </p:nvPicPr>
        <p:blipFill>
          <a:blip r:embed="rId4">
            <a:alphaModFix/>
          </a:blip>
          <a:stretch>
            <a:fillRect/>
          </a:stretch>
        </p:blipFill>
        <p:spPr>
          <a:xfrm>
            <a:off x="8668728" y="328076"/>
            <a:ext cx="821075" cy="762751"/>
          </a:xfrm>
          <a:prstGeom prst="rect">
            <a:avLst/>
          </a:prstGeom>
          <a:noFill/>
          <a:ln>
            <a:noFill/>
          </a:ln>
        </p:spPr>
      </p:pic>
      <p:pic>
        <p:nvPicPr>
          <p:cNvPr id="209" name="Google Shape;209;p21"/>
          <p:cNvPicPr preferRelativeResize="0"/>
          <p:nvPr/>
        </p:nvPicPr>
        <p:blipFill>
          <a:blip r:embed="rId5">
            <a:alphaModFix/>
          </a:blip>
          <a:stretch>
            <a:fillRect/>
          </a:stretch>
        </p:blipFill>
        <p:spPr>
          <a:xfrm>
            <a:off x="8430784" y="-44700"/>
            <a:ext cx="650963" cy="584207"/>
          </a:xfrm>
          <a:prstGeom prst="rect">
            <a:avLst/>
          </a:prstGeom>
          <a:noFill/>
          <a:ln>
            <a:noFill/>
          </a:ln>
        </p:spPr>
      </p:pic>
      <p:pic>
        <p:nvPicPr>
          <p:cNvPr id="210" name="Google Shape;210;p21"/>
          <p:cNvPicPr preferRelativeResize="0"/>
          <p:nvPr/>
        </p:nvPicPr>
        <p:blipFill>
          <a:blip r:embed="rId6">
            <a:alphaModFix/>
          </a:blip>
          <a:stretch>
            <a:fillRect/>
          </a:stretch>
        </p:blipFill>
        <p:spPr>
          <a:xfrm>
            <a:off x="-96899" y="4630361"/>
            <a:ext cx="1027101" cy="584206"/>
          </a:xfrm>
          <a:prstGeom prst="rect">
            <a:avLst/>
          </a:prstGeom>
          <a:noFill/>
          <a:ln>
            <a:noFill/>
          </a:ln>
        </p:spPr>
      </p:pic>
      <p:pic>
        <p:nvPicPr>
          <p:cNvPr id="211" name="Google Shape;211;p21"/>
          <p:cNvPicPr preferRelativeResize="0"/>
          <p:nvPr/>
        </p:nvPicPr>
        <p:blipFill>
          <a:blip r:embed="rId7">
            <a:alphaModFix/>
          </a:blip>
          <a:stretch>
            <a:fillRect/>
          </a:stretch>
        </p:blipFill>
        <p:spPr>
          <a:xfrm>
            <a:off x="1164916" y="4854418"/>
            <a:ext cx="784616" cy="584206"/>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2" name="Shape 212"/>
        <p:cNvGrpSpPr/>
        <p:nvPr/>
      </p:nvGrpSpPr>
      <p:grpSpPr>
        <a:xfrm>
          <a:off x="0" y="0"/>
          <a:ext cx="0" cy="0"/>
          <a:chOff x="0" y="0"/>
          <a:chExt cx="0" cy="0"/>
        </a:xfrm>
      </p:grpSpPr>
      <p:sp>
        <p:nvSpPr>
          <p:cNvPr id="213" name="Google Shape;213;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4" name="Google Shape;214;p22"/>
          <p:cNvSpPr txBox="1"/>
          <p:nvPr>
            <p:ph idx="1" type="subTitle"/>
          </p:nvPr>
        </p:nvSpPr>
        <p:spPr>
          <a:xfrm>
            <a:off x="2424850" y="2282975"/>
            <a:ext cx="19782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5" name="Google Shape;215;p22"/>
          <p:cNvSpPr txBox="1"/>
          <p:nvPr>
            <p:ph idx="2" type="subTitle"/>
          </p:nvPr>
        </p:nvSpPr>
        <p:spPr>
          <a:xfrm>
            <a:off x="4740952" y="2282975"/>
            <a:ext cx="19782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6" name="Google Shape;216;p22"/>
          <p:cNvSpPr txBox="1"/>
          <p:nvPr>
            <p:ph idx="3" type="subTitle"/>
          </p:nvPr>
        </p:nvSpPr>
        <p:spPr>
          <a:xfrm>
            <a:off x="2424850" y="4043300"/>
            <a:ext cx="19782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7" name="Google Shape;217;p22"/>
          <p:cNvSpPr txBox="1"/>
          <p:nvPr>
            <p:ph idx="4" type="subTitle"/>
          </p:nvPr>
        </p:nvSpPr>
        <p:spPr>
          <a:xfrm>
            <a:off x="4740952" y="4043300"/>
            <a:ext cx="19782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18" name="Google Shape;218;p22"/>
          <p:cNvSpPr txBox="1"/>
          <p:nvPr>
            <p:ph idx="5" type="subTitle"/>
          </p:nvPr>
        </p:nvSpPr>
        <p:spPr>
          <a:xfrm>
            <a:off x="2424850" y="190325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19" name="Google Shape;219;p22"/>
          <p:cNvSpPr txBox="1"/>
          <p:nvPr>
            <p:ph idx="6" type="subTitle"/>
          </p:nvPr>
        </p:nvSpPr>
        <p:spPr>
          <a:xfrm>
            <a:off x="2424850" y="3670125"/>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0" name="Google Shape;220;p22"/>
          <p:cNvSpPr txBox="1"/>
          <p:nvPr>
            <p:ph idx="7" type="subTitle"/>
          </p:nvPr>
        </p:nvSpPr>
        <p:spPr>
          <a:xfrm>
            <a:off x="4740952" y="190325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21" name="Google Shape;221;p22"/>
          <p:cNvSpPr txBox="1"/>
          <p:nvPr>
            <p:ph idx="8" type="subTitle"/>
          </p:nvPr>
        </p:nvSpPr>
        <p:spPr>
          <a:xfrm>
            <a:off x="4740952" y="3670125"/>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22" name="Google Shape;222;p22"/>
          <p:cNvPicPr preferRelativeResize="0"/>
          <p:nvPr/>
        </p:nvPicPr>
        <p:blipFill>
          <a:blip r:embed="rId2">
            <a:alphaModFix/>
          </a:blip>
          <a:stretch>
            <a:fillRect/>
          </a:stretch>
        </p:blipFill>
        <p:spPr>
          <a:xfrm>
            <a:off x="8448721" y="4171293"/>
            <a:ext cx="1038595" cy="544814"/>
          </a:xfrm>
          <a:prstGeom prst="rect">
            <a:avLst/>
          </a:prstGeom>
          <a:noFill/>
          <a:ln>
            <a:noFill/>
          </a:ln>
        </p:spPr>
      </p:pic>
      <p:pic>
        <p:nvPicPr>
          <p:cNvPr id="223" name="Google Shape;223;p22"/>
          <p:cNvPicPr preferRelativeResize="0"/>
          <p:nvPr/>
        </p:nvPicPr>
        <p:blipFill>
          <a:blip r:embed="rId3">
            <a:alphaModFix/>
          </a:blip>
          <a:stretch>
            <a:fillRect/>
          </a:stretch>
        </p:blipFill>
        <p:spPr>
          <a:xfrm>
            <a:off x="7902569" y="4604002"/>
            <a:ext cx="1003976" cy="490221"/>
          </a:xfrm>
          <a:prstGeom prst="rect">
            <a:avLst/>
          </a:prstGeom>
          <a:noFill/>
          <a:ln>
            <a:noFill/>
          </a:ln>
        </p:spPr>
      </p:pic>
      <p:pic>
        <p:nvPicPr>
          <p:cNvPr id="224" name="Google Shape;224;p22"/>
          <p:cNvPicPr preferRelativeResize="0"/>
          <p:nvPr/>
        </p:nvPicPr>
        <p:blipFill>
          <a:blip r:embed="rId4">
            <a:alphaModFix/>
          </a:blip>
          <a:stretch>
            <a:fillRect/>
          </a:stretch>
        </p:blipFill>
        <p:spPr>
          <a:xfrm>
            <a:off x="-198654" y="3872043"/>
            <a:ext cx="986606" cy="584206"/>
          </a:xfrm>
          <a:prstGeom prst="rect">
            <a:avLst/>
          </a:prstGeom>
          <a:noFill/>
          <a:ln>
            <a:noFill/>
          </a:ln>
        </p:spPr>
      </p:pic>
      <p:pic>
        <p:nvPicPr>
          <p:cNvPr id="225" name="Google Shape;225;p22"/>
          <p:cNvPicPr preferRelativeResize="0"/>
          <p:nvPr/>
        </p:nvPicPr>
        <p:blipFill>
          <a:blip r:embed="rId5">
            <a:alphaModFix/>
          </a:blip>
          <a:stretch>
            <a:fillRect/>
          </a:stretch>
        </p:blipFill>
        <p:spPr>
          <a:xfrm rot="5175375">
            <a:off x="8448719" y="3426350"/>
            <a:ext cx="1038597" cy="144178"/>
          </a:xfrm>
          <a:prstGeom prst="rect">
            <a:avLst/>
          </a:prstGeom>
          <a:noFill/>
          <a:ln>
            <a:noFill/>
          </a:ln>
        </p:spPr>
      </p:pic>
      <p:pic>
        <p:nvPicPr>
          <p:cNvPr id="226" name="Google Shape;226;p22"/>
          <p:cNvPicPr preferRelativeResize="0"/>
          <p:nvPr/>
        </p:nvPicPr>
        <p:blipFill>
          <a:blip r:embed="rId6">
            <a:alphaModFix/>
          </a:blip>
          <a:stretch>
            <a:fillRect/>
          </a:stretch>
        </p:blipFill>
        <p:spPr>
          <a:xfrm rot="656302">
            <a:off x="186577" y="4488492"/>
            <a:ext cx="1053297" cy="871289"/>
          </a:xfrm>
          <a:prstGeom prst="rect">
            <a:avLst/>
          </a:prstGeom>
          <a:noFill/>
          <a:ln>
            <a:noFill/>
          </a:ln>
        </p:spPr>
      </p:pic>
      <p:pic>
        <p:nvPicPr>
          <p:cNvPr id="227" name="Google Shape;227;p22"/>
          <p:cNvPicPr preferRelativeResize="0"/>
          <p:nvPr/>
        </p:nvPicPr>
        <p:blipFill>
          <a:blip r:embed="rId7">
            <a:alphaModFix/>
          </a:blip>
          <a:stretch>
            <a:fillRect/>
          </a:stretch>
        </p:blipFill>
        <p:spPr>
          <a:xfrm>
            <a:off x="-74933" y="3525716"/>
            <a:ext cx="739165" cy="584207"/>
          </a:xfrm>
          <a:prstGeom prst="rect">
            <a:avLst/>
          </a:prstGeom>
          <a:noFill/>
          <a:ln>
            <a:noFill/>
          </a:ln>
        </p:spPr>
      </p:pic>
      <p:pic>
        <p:nvPicPr>
          <p:cNvPr id="228" name="Google Shape;228;p22"/>
          <p:cNvPicPr preferRelativeResize="0"/>
          <p:nvPr/>
        </p:nvPicPr>
        <p:blipFill>
          <a:blip r:embed="rId8">
            <a:alphaModFix/>
          </a:blip>
          <a:stretch>
            <a:fillRect/>
          </a:stretch>
        </p:blipFill>
        <p:spPr>
          <a:xfrm>
            <a:off x="8793328" y="4835750"/>
            <a:ext cx="305525" cy="176776"/>
          </a:xfrm>
          <a:prstGeom prst="rect">
            <a:avLst/>
          </a:prstGeom>
          <a:noFill/>
          <a:ln>
            <a:noFill/>
          </a:ln>
        </p:spPr>
      </p:pic>
      <p:pic>
        <p:nvPicPr>
          <p:cNvPr id="229" name="Google Shape;229;p22"/>
          <p:cNvPicPr preferRelativeResize="0"/>
          <p:nvPr/>
        </p:nvPicPr>
        <p:blipFill>
          <a:blip r:embed="rId9">
            <a:alphaModFix/>
          </a:blip>
          <a:stretch>
            <a:fillRect/>
          </a:stretch>
        </p:blipFill>
        <p:spPr>
          <a:xfrm>
            <a:off x="8547352" y="2106933"/>
            <a:ext cx="451847" cy="584208"/>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0" name="Shape 230"/>
        <p:cNvGrpSpPr/>
        <p:nvPr/>
      </p:nvGrpSpPr>
      <p:grpSpPr>
        <a:xfrm>
          <a:off x="0" y="0"/>
          <a:ext cx="0" cy="0"/>
          <a:chOff x="0" y="0"/>
          <a:chExt cx="0" cy="0"/>
        </a:xfrm>
      </p:grpSpPr>
      <p:sp>
        <p:nvSpPr>
          <p:cNvPr id="231" name="Google Shape;231;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2" name="Google Shape;232;p23"/>
          <p:cNvSpPr txBox="1"/>
          <p:nvPr>
            <p:ph idx="1" type="subTitle"/>
          </p:nvPr>
        </p:nvSpPr>
        <p:spPr>
          <a:xfrm>
            <a:off x="1112605" y="22353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3" name="Google Shape;233;p23"/>
          <p:cNvSpPr txBox="1"/>
          <p:nvPr>
            <p:ph idx="2" type="subTitle"/>
          </p:nvPr>
        </p:nvSpPr>
        <p:spPr>
          <a:xfrm>
            <a:off x="3582450" y="22353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 name="Google Shape;234;p23"/>
          <p:cNvSpPr txBox="1"/>
          <p:nvPr>
            <p:ph idx="3" type="subTitle"/>
          </p:nvPr>
        </p:nvSpPr>
        <p:spPr>
          <a:xfrm>
            <a:off x="1112605" y="41114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5" name="Google Shape;235;p23"/>
          <p:cNvSpPr txBox="1"/>
          <p:nvPr>
            <p:ph idx="4" type="subTitle"/>
          </p:nvPr>
        </p:nvSpPr>
        <p:spPr>
          <a:xfrm>
            <a:off x="3582450" y="41114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6" name="Google Shape;236;p23"/>
          <p:cNvSpPr txBox="1"/>
          <p:nvPr>
            <p:ph idx="5" type="subTitle"/>
          </p:nvPr>
        </p:nvSpPr>
        <p:spPr>
          <a:xfrm>
            <a:off x="6052295" y="22353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7" name="Google Shape;237;p23"/>
          <p:cNvSpPr txBox="1"/>
          <p:nvPr>
            <p:ph idx="6" type="subTitle"/>
          </p:nvPr>
        </p:nvSpPr>
        <p:spPr>
          <a:xfrm>
            <a:off x="6052295" y="4111432"/>
            <a:ext cx="19752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8" name="Google Shape;238;p23"/>
          <p:cNvSpPr txBox="1"/>
          <p:nvPr>
            <p:ph idx="7" type="subTitle"/>
          </p:nvPr>
        </p:nvSpPr>
        <p:spPr>
          <a:xfrm>
            <a:off x="1111105" y="1855738"/>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39" name="Google Shape;239;p23"/>
          <p:cNvSpPr txBox="1"/>
          <p:nvPr>
            <p:ph idx="8" type="subTitle"/>
          </p:nvPr>
        </p:nvSpPr>
        <p:spPr>
          <a:xfrm>
            <a:off x="3580950" y="1855738"/>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0" name="Google Shape;240;p23"/>
          <p:cNvSpPr txBox="1"/>
          <p:nvPr>
            <p:ph idx="9" type="subTitle"/>
          </p:nvPr>
        </p:nvSpPr>
        <p:spPr>
          <a:xfrm>
            <a:off x="6050795" y="1855738"/>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1" name="Google Shape;241;p23"/>
          <p:cNvSpPr txBox="1"/>
          <p:nvPr>
            <p:ph idx="13" type="subTitle"/>
          </p:nvPr>
        </p:nvSpPr>
        <p:spPr>
          <a:xfrm>
            <a:off x="1111105" y="373320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2" name="Google Shape;242;p23"/>
          <p:cNvSpPr txBox="1"/>
          <p:nvPr>
            <p:ph idx="14" type="subTitle"/>
          </p:nvPr>
        </p:nvSpPr>
        <p:spPr>
          <a:xfrm>
            <a:off x="3580950" y="373320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43" name="Google Shape;243;p23"/>
          <p:cNvSpPr txBox="1"/>
          <p:nvPr>
            <p:ph idx="15" type="subTitle"/>
          </p:nvPr>
        </p:nvSpPr>
        <p:spPr>
          <a:xfrm>
            <a:off x="6050795" y="3733200"/>
            <a:ext cx="1978200" cy="53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244" name="Google Shape;244;p23"/>
          <p:cNvPicPr preferRelativeResize="0"/>
          <p:nvPr/>
        </p:nvPicPr>
        <p:blipFill>
          <a:blip r:embed="rId2">
            <a:alphaModFix/>
          </a:blip>
          <a:stretch>
            <a:fillRect/>
          </a:stretch>
        </p:blipFill>
        <p:spPr>
          <a:xfrm>
            <a:off x="8368859" y="3505591"/>
            <a:ext cx="1038597" cy="313290"/>
          </a:xfrm>
          <a:prstGeom prst="rect">
            <a:avLst/>
          </a:prstGeom>
          <a:noFill/>
          <a:ln>
            <a:noFill/>
          </a:ln>
        </p:spPr>
      </p:pic>
      <p:pic>
        <p:nvPicPr>
          <p:cNvPr id="245" name="Google Shape;245;p23"/>
          <p:cNvPicPr preferRelativeResize="0"/>
          <p:nvPr/>
        </p:nvPicPr>
        <p:blipFill>
          <a:blip r:embed="rId3">
            <a:alphaModFix/>
          </a:blip>
          <a:stretch>
            <a:fillRect/>
          </a:stretch>
        </p:blipFill>
        <p:spPr>
          <a:xfrm>
            <a:off x="8368854" y="3846875"/>
            <a:ext cx="775140" cy="584208"/>
          </a:xfrm>
          <a:prstGeom prst="rect">
            <a:avLst/>
          </a:prstGeom>
          <a:noFill/>
          <a:ln>
            <a:noFill/>
          </a:ln>
        </p:spPr>
      </p:pic>
      <p:pic>
        <p:nvPicPr>
          <p:cNvPr id="246" name="Google Shape;246;p23"/>
          <p:cNvPicPr preferRelativeResize="0"/>
          <p:nvPr/>
        </p:nvPicPr>
        <p:blipFill>
          <a:blip r:embed="rId4">
            <a:alphaModFix/>
          </a:blip>
          <a:stretch>
            <a:fillRect/>
          </a:stretch>
        </p:blipFill>
        <p:spPr>
          <a:xfrm>
            <a:off x="-97025" y="689075"/>
            <a:ext cx="936325" cy="869827"/>
          </a:xfrm>
          <a:prstGeom prst="rect">
            <a:avLst/>
          </a:prstGeom>
          <a:noFill/>
          <a:ln>
            <a:noFill/>
          </a:ln>
        </p:spPr>
      </p:pic>
      <p:pic>
        <p:nvPicPr>
          <p:cNvPr id="247" name="Google Shape;247;p23"/>
          <p:cNvPicPr preferRelativeResize="0"/>
          <p:nvPr/>
        </p:nvPicPr>
        <p:blipFill>
          <a:blip r:embed="rId5">
            <a:alphaModFix/>
          </a:blip>
          <a:stretch>
            <a:fillRect/>
          </a:stretch>
        </p:blipFill>
        <p:spPr>
          <a:xfrm>
            <a:off x="24171" y="63643"/>
            <a:ext cx="986606" cy="584206"/>
          </a:xfrm>
          <a:prstGeom prst="rect">
            <a:avLst/>
          </a:prstGeom>
          <a:noFill/>
          <a:ln>
            <a:noFill/>
          </a:ln>
        </p:spPr>
      </p:pic>
      <p:pic>
        <p:nvPicPr>
          <p:cNvPr id="248" name="Google Shape;248;p23"/>
          <p:cNvPicPr preferRelativeResize="0"/>
          <p:nvPr/>
        </p:nvPicPr>
        <p:blipFill>
          <a:blip r:embed="rId6">
            <a:alphaModFix/>
          </a:blip>
          <a:stretch>
            <a:fillRect/>
          </a:stretch>
        </p:blipFill>
        <p:spPr>
          <a:xfrm rot="5073088">
            <a:off x="8327049" y="4815230"/>
            <a:ext cx="1038595" cy="355341"/>
          </a:xfrm>
          <a:prstGeom prst="rect">
            <a:avLst/>
          </a:prstGeom>
          <a:noFill/>
          <a:ln>
            <a:noFill/>
          </a:ln>
        </p:spPr>
      </p:pic>
      <p:pic>
        <p:nvPicPr>
          <p:cNvPr id="249" name="Google Shape;249;p23"/>
          <p:cNvPicPr preferRelativeResize="0"/>
          <p:nvPr/>
        </p:nvPicPr>
        <p:blipFill>
          <a:blip r:embed="rId7">
            <a:alphaModFix/>
          </a:blip>
          <a:stretch>
            <a:fillRect/>
          </a:stretch>
        </p:blipFill>
        <p:spPr>
          <a:xfrm rot="5400000">
            <a:off x="8488502" y="2991421"/>
            <a:ext cx="627950" cy="152500"/>
          </a:xfrm>
          <a:prstGeom prst="rect">
            <a:avLst/>
          </a:prstGeom>
          <a:noFill/>
          <a:ln>
            <a:noFill/>
          </a:ln>
        </p:spPr>
      </p:pic>
      <p:pic>
        <p:nvPicPr>
          <p:cNvPr id="250" name="Google Shape;250;p23"/>
          <p:cNvPicPr preferRelativeResize="0"/>
          <p:nvPr/>
        </p:nvPicPr>
        <p:blipFill>
          <a:blip r:embed="rId8">
            <a:alphaModFix/>
          </a:blip>
          <a:stretch>
            <a:fillRect/>
          </a:stretch>
        </p:blipFill>
        <p:spPr>
          <a:xfrm>
            <a:off x="-276503" y="1600129"/>
            <a:ext cx="1038596" cy="306443"/>
          </a:xfrm>
          <a:prstGeom prst="rect">
            <a:avLst/>
          </a:prstGeom>
          <a:noFill/>
          <a:ln>
            <a:noFill/>
          </a:ln>
        </p:spPr>
      </p:pic>
      <p:pic>
        <p:nvPicPr>
          <p:cNvPr id="251" name="Google Shape;251;p23"/>
          <p:cNvPicPr preferRelativeResize="0"/>
          <p:nvPr/>
        </p:nvPicPr>
        <p:blipFill>
          <a:blip r:embed="rId9">
            <a:alphaModFix/>
          </a:blip>
          <a:stretch>
            <a:fillRect/>
          </a:stretch>
        </p:blipFill>
        <p:spPr>
          <a:xfrm>
            <a:off x="-61154" y="4811045"/>
            <a:ext cx="1548750" cy="1757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2" name="Shape 252"/>
        <p:cNvGrpSpPr/>
        <p:nvPr/>
      </p:nvGrpSpPr>
      <p:grpSpPr>
        <a:xfrm>
          <a:off x="0" y="0"/>
          <a:ext cx="0" cy="0"/>
          <a:chOff x="0" y="0"/>
          <a:chExt cx="0" cy="0"/>
        </a:xfrm>
      </p:grpSpPr>
      <p:sp>
        <p:nvSpPr>
          <p:cNvPr id="253" name="Google Shape;253;p24"/>
          <p:cNvSpPr txBox="1"/>
          <p:nvPr>
            <p:ph hasCustomPrompt="1" type="title"/>
          </p:nvPr>
        </p:nvSpPr>
        <p:spPr>
          <a:xfrm>
            <a:off x="2223600" y="670225"/>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4" name="Google Shape;254;p24"/>
          <p:cNvSpPr txBox="1"/>
          <p:nvPr>
            <p:ph idx="1" type="subTitle"/>
          </p:nvPr>
        </p:nvSpPr>
        <p:spPr>
          <a:xfrm>
            <a:off x="2223600" y="1428226"/>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55" name="Google Shape;255;p24"/>
          <p:cNvSpPr txBox="1"/>
          <p:nvPr>
            <p:ph hasCustomPrompt="1" idx="2" type="title"/>
          </p:nvPr>
        </p:nvSpPr>
        <p:spPr>
          <a:xfrm>
            <a:off x="2223600" y="1967931"/>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6" name="Google Shape;256;p24"/>
          <p:cNvSpPr txBox="1"/>
          <p:nvPr>
            <p:ph idx="3" type="subTitle"/>
          </p:nvPr>
        </p:nvSpPr>
        <p:spPr>
          <a:xfrm>
            <a:off x="2223600" y="2728503"/>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257" name="Google Shape;257;p24"/>
          <p:cNvSpPr txBox="1"/>
          <p:nvPr>
            <p:ph hasCustomPrompt="1" idx="4" type="title"/>
          </p:nvPr>
        </p:nvSpPr>
        <p:spPr>
          <a:xfrm>
            <a:off x="2223600" y="3265638"/>
            <a:ext cx="4696800" cy="7689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5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58" name="Google Shape;258;p24"/>
          <p:cNvSpPr txBox="1"/>
          <p:nvPr>
            <p:ph idx="5" type="subTitle"/>
          </p:nvPr>
        </p:nvSpPr>
        <p:spPr>
          <a:xfrm>
            <a:off x="2223600" y="4028781"/>
            <a:ext cx="4696800" cy="37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pic>
        <p:nvPicPr>
          <p:cNvPr id="259" name="Google Shape;259;p24"/>
          <p:cNvPicPr preferRelativeResize="0"/>
          <p:nvPr/>
        </p:nvPicPr>
        <p:blipFill>
          <a:blip r:embed="rId2">
            <a:alphaModFix/>
          </a:blip>
          <a:stretch>
            <a:fillRect/>
          </a:stretch>
        </p:blipFill>
        <p:spPr>
          <a:xfrm>
            <a:off x="525698" y="130002"/>
            <a:ext cx="899013" cy="710542"/>
          </a:xfrm>
          <a:prstGeom prst="rect">
            <a:avLst/>
          </a:prstGeom>
          <a:noFill/>
          <a:ln>
            <a:noFill/>
          </a:ln>
        </p:spPr>
      </p:pic>
      <p:pic>
        <p:nvPicPr>
          <p:cNvPr id="260" name="Google Shape;260;p24"/>
          <p:cNvPicPr preferRelativeResize="0"/>
          <p:nvPr/>
        </p:nvPicPr>
        <p:blipFill>
          <a:blip r:embed="rId3">
            <a:alphaModFix/>
          </a:blip>
          <a:stretch>
            <a:fillRect/>
          </a:stretch>
        </p:blipFill>
        <p:spPr>
          <a:xfrm rot="-5400000">
            <a:off x="67820" y="3523976"/>
            <a:ext cx="1038597" cy="252230"/>
          </a:xfrm>
          <a:prstGeom prst="rect">
            <a:avLst/>
          </a:prstGeom>
          <a:noFill/>
          <a:ln>
            <a:noFill/>
          </a:ln>
        </p:spPr>
      </p:pic>
      <p:pic>
        <p:nvPicPr>
          <p:cNvPr id="261" name="Google Shape;261;p24"/>
          <p:cNvPicPr preferRelativeResize="0"/>
          <p:nvPr/>
        </p:nvPicPr>
        <p:blipFill>
          <a:blip r:embed="rId4">
            <a:alphaModFix/>
          </a:blip>
          <a:stretch>
            <a:fillRect/>
          </a:stretch>
        </p:blipFill>
        <p:spPr>
          <a:xfrm flipH="1">
            <a:off x="8181647" y="4325228"/>
            <a:ext cx="841656" cy="6266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262" name="Shape 262"/>
        <p:cNvGrpSpPr/>
        <p:nvPr/>
      </p:nvGrpSpPr>
      <p:grpSpPr>
        <a:xfrm>
          <a:off x="0" y="0"/>
          <a:ext cx="0" cy="0"/>
          <a:chOff x="0" y="0"/>
          <a:chExt cx="0" cy="0"/>
        </a:xfrm>
      </p:grpSpPr>
      <p:sp>
        <p:nvSpPr>
          <p:cNvPr id="263" name="Google Shape;263;p25"/>
          <p:cNvSpPr txBox="1"/>
          <p:nvPr>
            <p:ph hasCustomPrompt="1" type="title"/>
          </p:nvPr>
        </p:nvSpPr>
        <p:spPr>
          <a:xfrm>
            <a:off x="1325650" y="1962150"/>
            <a:ext cx="13989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4" name="Google Shape;264;p25"/>
          <p:cNvSpPr txBox="1"/>
          <p:nvPr>
            <p:ph idx="1" type="subTitle"/>
          </p:nvPr>
        </p:nvSpPr>
        <p:spPr>
          <a:xfrm>
            <a:off x="938500" y="35529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5" name="Google Shape;265;p25"/>
          <p:cNvSpPr txBox="1"/>
          <p:nvPr>
            <p:ph idx="2" type="subTitle"/>
          </p:nvPr>
        </p:nvSpPr>
        <p:spPr>
          <a:xfrm>
            <a:off x="9385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6" name="Google Shape;266;p25"/>
          <p:cNvSpPr txBox="1"/>
          <p:nvPr>
            <p:ph hasCustomPrompt="1" idx="3" type="title"/>
          </p:nvPr>
        </p:nvSpPr>
        <p:spPr>
          <a:xfrm>
            <a:off x="3873100"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67" name="Google Shape;267;p25"/>
          <p:cNvSpPr txBox="1"/>
          <p:nvPr>
            <p:ph idx="4" type="subTitle"/>
          </p:nvPr>
        </p:nvSpPr>
        <p:spPr>
          <a:xfrm>
            <a:off x="3485400" y="35529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68" name="Google Shape;268;p25"/>
          <p:cNvSpPr txBox="1"/>
          <p:nvPr>
            <p:ph idx="5" type="subTitle"/>
          </p:nvPr>
        </p:nvSpPr>
        <p:spPr>
          <a:xfrm>
            <a:off x="34854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9" name="Google Shape;269;p25"/>
          <p:cNvSpPr txBox="1"/>
          <p:nvPr>
            <p:ph hasCustomPrompt="1" idx="6" type="title"/>
          </p:nvPr>
        </p:nvSpPr>
        <p:spPr>
          <a:xfrm>
            <a:off x="6417675" y="1962150"/>
            <a:ext cx="13977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6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70" name="Google Shape;270;p25"/>
          <p:cNvSpPr txBox="1"/>
          <p:nvPr>
            <p:ph idx="7" type="subTitle"/>
          </p:nvPr>
        </p:nvSpPr>
        <p:spPr>
          <a:xfrm>
            <a:off x="6032300" y="3552975"/>
            <a:ext cx="2173200" cy="75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71" name="Google Shape;271;p25"/>
          <p:cNvSpPr txBox="1"/>
          <p:nvPr>
            <p:ph idx="8" type="subTitle"/>
          </p:nvPr>
        </p:nvSpPr>
        <p:spPr>
          <a:xfrm>
            <a:off x="6032300" y="3197100"/>
            <a:ext cx="2173200" cy="440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72" name="Google Shape;272;p25"/>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73" name="Google Shape;273;p25"/>
          <p:cNvPicPr preferRelativeResize="0"/>
          <p:nvPr/>
        </p:nvPicPr>
        <p:blipFill>
          <a:blip r:embed="rId2">
            <a:alphaModFix/>
          </a:blip>
          <a:stretch>
            <a:fillRect/>
          </a:stretch>
        </p:blipFill>
        <p:spPr>
          <a:xfrm flipH="1">
            <a:off x="-135766" y="2791228"/>
            <a:ext cx="628906" cy="584225"/>
          </a:xfrm>
          <a:prstGeom prst="rect">
            <a:avLst/>
          </a:prstGeom>
          <a:noFill/>
          <a:ln>
            <a:noFill/>
          </a:ln>
        </p:spPr>
      </p:pic>
      <p:pic>
        <p:nvPicPr>
          <p:cNvPr id="274" name="Google Shape;274;p25"/>
          <p:cNvPicPr preferRelativeResize="0"/>
          <p:nvPr/>
        </p:nvPicPr>
        <p:blipFill>
          <a:blip r:embed="rId3">
            <a:alphaModFix/>
          </a:blip>
          <a:stretch>
            <a:fillRect/>
          </a:stretch>
        </p:blipFill>
        <p:spPr>
          <a:xfrm>
            <a:off x="891381" y="4839112"/>
            <a:ext cx="1038596" cy="170068"/>
          </a:xfrm>
          <a:prstGeom prst="rect">
            <a:avLst/>
          </a:prstGeom>
          <a:noFill/>
          <a:ln>
            <a:noFill/>
          </a:ln>
        </p:spPr>
      </p:pic>
      <p:pic>
        <p:nvPicPr>
          <p:cNvPr id="275" name="Google Shape;275;p25"/>
          <p:cNvPicPr preferRelativeResize="0"/>
          <p:nvPr/>
        </p:nvPicPr>
        <p:blipFill>
          <a:blip r:embed="rId4">
            <a:alphaModFix/>
          </a:blip>
          <a:stretch>
            <a:fillRect/>
          </a:stretch>
        </p:blipFill>
        <p:spPr>
          <a:xfrm>
            <a:off x="-571824" y="4124999"/>
            <a:ext cx="1027101" cy="584206"/>
          </a:xfrm>
          <a:prstGeom prst="rect">
            <a:avLst/>
          </a:prstGeom>
          <a:noFill/>
          <a:ln>
            <a:noFill/>
          </a:ln>
        </p:spPr>
      </p:pic>
      <p:pic>
        <p:nvPicPr>
          <p:cNvPr id="276" name="Google Shape;276;p25"/>
          <p:cNvPicPr preferRelativeResize="0"/>
          <p:nvPr/>
        </p:nvPicPr>
        <p:blipFill>
          <a:blip r:embed="rId5">
            <a:alphaModFix/>
          </a:blip>
          <a:stretch>
            <a:fillRect/>
          </a:stretch>
        </p:blipFill>
        <p:spPr>
          <a:xfrm>
            <a:off x="-23122" y="4632031"/>
            <a:ext cx="784616" cy="584206"/>
          </a:xfrm>
          <a:prstGeom prst="rect">
            <a:avLst/>
          </a:prstGeom>
          <a:noFill/>
          <a:ln>
            <a:noFill/>
          </a:ln>
        </p:spPr>
      </p:pic>
      <p:pic>
        <p:nvPicPr>
          <p:cNvPr id="277" name="Google Shape;277;p25"/>
          <p:cNvPicPr preferRelativeResize="0"/>
          <p:nvPr/>
        </p:nvPicPr>
        <p:blipFill>
          <a:blip r:embed="rId6">
            <a:alphaModFix/>
          </a:blip>
          <a:stretch>
            <a:fillRect/>
          </a:stretch>
        </p:blipFill>
        <p:spPr>
          <a:xfrm>
            <a:off x="8579209" y="4059193"/>
            <a:ext cx="1038595" cy="544814"/>
          </a:xfrm>
          <a:prstGeom prst="rect">
            <a:avLst/>
          </a:prstGeom>
          <a:noFill/>
          <a:ln>
            <a:noFill/>
          </a:ln>
        </p:spPr>
      </p:pic>
      <p:pic>
        <p:nvPicPr>
          <p:cNvPr id="278" name="Google Shape;278;p25"/>
          <p:cNvPicPr preferRelativeResize="0"/>
          <p:nvPr/>
        </p:nvPicPr>
        <p:blipFill>
          <a:blip r:embed="rId7">
            <a:alphaModFix/>
          </a:blip>
          <a:stretch>
            <a:fillRect/>
          </a:stretch>
        </p:blipFill>
        <p:spPr>
          <a:xfrm>
            <a:off x="5658594" y="4883677"/>
            <a:ext cx="1003976" cy="490221"/>
          </a:xfrm>
          <a:prstGeom prst="rect">
            <a:avLst/>
          </a:prstGeom>
          <a:noFill/>
          <a:ln>
            <a:noFill/>
          </a:ln>
        </p:spPr>
      </p:pic>
      <p:pic>
        <p:nvPicPr>
          <p:cNvPr id="279" name="Google Shape;279;p25"/>
          <p:cNvPicPr preferRelativeResize="0"/>
          <p:nvPr/>
        </p:nvPicPr>
        <p:blipFill>
          <a:blip r:embed="rId8">
            <a:alphaModFix/>
          </a:blip>
          <a:stretch>
            <a:fillRect/>
          </a:stretch>
        </p:blipFill>
        <p:spPr>
          <a:xfrm>
            <a:off x="8793328" y="4835750"/>
            <a:ext cx="305525" cy="176776"/>
          </a:xfrm>
          <a:prstGeom prst="rect">
            <a:avLst/>
          </a:prstGeom>
          <a:noFill/>
          <a:ln>
            <a:noFill/>
          </a:ln>
        </p:spPr>
      </p:pic>
      <p:pic>
        <p:nvPicPr>
          <p:cNvPr id="280" name="Google Shape;280;p25"/>
          <p:cNvPicPr preferRelativeResize="0"/>
          <p:nvPr/>
        </p:nvPicPr>
        <p:blipFill>
          <a:blip r:embed="rId9">
            <a:alphaModFix/>
          </a:blip>
          <a:stretch>
            <a:fillRect/>
          </a:stretch>
        </p:blipFill>
        <p:spPr>
          <a:xfrm>
            <a:off x="8204852" y="4671358"/>
            <a:ext cx="451847" cy="58420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281" name="Shape 281"/>
        <p:cNvGrpSpPr/>
        <p:nvPr/>
      </p:nvGrpSpPr>
      <p:grpSpPr>
        <a:xfrm>
          <a:off x="0" y="0"/>
          <a:ext cx="0" cy="0"/>
          <a:chOff x="0" y="0"/>
          <a:chExt cx="0" cy="0"/>
        </a:xfrm>
      </p:grpSpPr>
      <p:sp>
        <p:nvSpPr>
          <p:cNvPr id="282" name="Google Shape;282;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83" name="Google Shape;283;p26"/>
          <p:cNvPicPr preferRelativeResize="0"/>
          <p:nvPr/>
        </p:nvPicPr>
        <p:blipFill>
          <a:blip r:embed="rId2">
            <a:alphaModFix/>
          </a:blip>
          <a:stretch>
            <a:fillRect/>
          </a:stretch>
        </p:blipFill>
        <p:spPr>
          <a:xfrm>
            <a:off x="-114499" y="173050"/>
            <a:ext cx="1194635" cy="626674"/>
          </a:xfrm>
          <a:prstGeom prst="rect">
            <a:avLst/>
          </a:prstGeom>
          <a:noFill/>
          <a:ln>
            <a:noFill/>
          </a:ln>
        </p:spPr>
      </p:pic>
      <p:pic>
        <p:nvPicPr>
          <p:cNvPr id="284" name="Google Shape;284;p26"/>
          <p:cNvPicPr preferRelativeResize="0"/>
          <p:nvPr/>
        </p:nvPicPr>
        <p:blipFill>
          <a:blip r:embed="rId3">
            <a:alphaModFix/>
          </a:blip>
          <a:stretch>
            <a:fillRect/>
          </a:stretch>
        </p:blipFill>
        <p:spPr>
          <a:xfrm>
            <a:off x="8423998" y="4346489"/>
            <a:ext cx="899013" cy="710542"/>
          </a:xfrm>
          <a:prstGeom prst="rect">
            <a:avLst/>
          </a:prstGeom>
          <a:noFill/>
          <a:ln>
            <a:noFill/>
          </a:ln>
        </p:spPr>
      </p:pic>
      <p:pic>
        <p:nvPicPr>
          <p:cNvPr id="285" name="Google Shape;285;p26"/>
          <p:cNvPicPr preferRelativeResize="0"/>
          <p:nvPr/>
        </p:nvPicPr>
        <p:blipFill>
          <a:blip r:embed="rId4">
            <a:alphaModFix/>
          </a:blip>
          <a:stretch>
            <a:fillRect/>
          </a:stretch>
        </p:blipFill>
        <p:spPr>
          <a:xfrm>
            <a:off x="7087763" y="4704538"/>
            <a:ext cx="1194636" cy="352488"/>
          </a:xfrm>
          <a:prstGeom prst="rect">
            <a:avLst/>
          </a:prstGeom>
          <a:noFill/>
          <a:ln>
            <a:noFill/>
          </a:ln>
        </p:spPr>
      </p:pic>
      <p:pic>
        <p:nvPicPr>
          <p:cNvPr id="286" name="Google Shape;286;p26"/>
          <p:cNvPicPr preferRelativeResize="0"/>
          <p:nvPr/>
        </p:nvPicPr>
        <p:blipFill>
          <a:blip r:embed="rId5">
            <a:alphaModFix/>
          </a:blip>
          <a:stretch>
            <a:fillRect/>
          </a:stretch>
        </p:blipFill>
        <p:spPr>
          <a:xfrm flipH="1" rot="-6634662">
            <a:off x="8186968" y="582261"/>
            <a:ext cx="1578324" cy="540000"/>
          </a:xfrm>
          <a:prstGeom prst="rect">
            <a:avLst/>
          </a:prstGeom>
          <a:noFill/>
          <a:ln>
            <a:noFill/>
          </a:ln>
        </p:spPr>
      </p:pic>
      <p:pic>
        <p:nvPicPr>
          <p:cNvPr id="287" name="Google Shape;287;p26"/>
          <p:cNvPicPr preferRelativeResize="0"/>
          <p:nvPr/>
        </p:nvPicPr>
        <p:blipFill>
          <a:blip r:embed="rId6">
            <a:alphaModFix/>
          </a:blip>
          <a:stretch>
            <a:fillRect/>
          </a:stretch>
        </p:blipFill>
        <p:spPr>
          <a:xfrm>
            <a:off x="1080136" y="-139167"/>
            <a:ext cx="455276" cy="584204"/>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288" name="Shape 288"/>
        <p:cNvGrpSpPr/>
        <p:nvPr/>
      </p:nvGrpSpPr>
      <p:grpSpPr>
        <a:xfrm>
          <a:off x="0" y="0"/>
          <a:ext cx="0" cy="0"/>
          <a:chOff x="0" y="0"/>
          <a:chExt cx="0" cy="0"/>
        </a:xfrm>
      </p:grpSpPr>
      <p:sp>
        <p:nvSpPr>
          <p:cNvPr id="289" name="Google Shape;289;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90" name="Google Shape;290;p27"/>
          <p:cNvPicPr preferRelativeResize="0"/>
          <p:nvPr/>
        </p:nvPicPr>
        <p:blipFill>
          <a:blip r:embed="rId2">
            <a:alphaModFix/>
          </a:blip>
          <a:stretch>
            <a:fillRect/>
          </a:stretch>
        </p:blipFill>
        <p:spPr>
          <a:xfrm>
            <a:off x="8404871" y="46993"/>
            <a:ext cx="1038595" cy="544814"/>
          </a:xfrm>
          <a:prstGeom prst="rect">
            <a:avLst/>
          </a:prstGeom>
          <a:noFill/>
          <a:ln>
            <a:noFill/>
          </a:ln>
        </p:spPr>
      </p:pic>
      <p:pic>
        <p:nvPicPr>
          <p:cNvPr id="291" name="Google Shape;291;p27"/>
          <p:cNvPicPr preferRelativeResize="0"/>
          <p:nvPr/>
        </p:nvPicPr>
        <p:blipFill>
          <a:blip r:embed="rId3">
            <a:alphaModFix/>
          </a:blip>
          <a:stretch>
            <a:fillRect/>
          </a:stretch>
        </p:blipFill>
        <p:spPr>
          <a:xfrm>
            <a:off x="7365569" y="-172573"/>
            <a:ext cx="1003976" cy="490221"/>
          </a:xfrm>
          <a:prstGeom prst="rect">
            <a:avLst/>
          </a:prstGeom>
          <a:noFill/>
          <a:ln>
            <a:noFill/>
          </a:ln>
        </p:spPr>
      </p:pic>
      <p:pic>
        <p:nvPicPr>
          <p:cNvPr id="292" name="Google Shape;292;p27"/>
          <p:cNvPicPr preferRelativeResize="0"/>
          <p:nvPr/>
        </p:nvPicPr>
        <p:blipFill>
          <a:blip r:embed="rId4">
            <a:alphaModFix/>
          </a:blip>
          <a:stretch>
            <a:fillRect/>
          </a:stretch>
        </p:blipFill>
        <p:spPr>
          <a:xfrm>
            <a:off x="-479954" y="317643"/>
            <a:ext cx="986606" cy="584206"/>
          </a:xfrm>
          <a:prstGeom prst="rect">
            <a:avLst/>
          </a:prstGeom>
          <a:noFill/>
          <a:ln>
            <a:noFill/>
          </a:ln>
        </p:spPr>
      </p:pic>
      <p:pic>
        <p:nvPicPr>
          <p:cNvPr id="293" name="Google Shape;293;p27"/>
          <p:cNvPicPr preferRelativeResize="0"/>
          <p:nvPr/>
        </p:nvPicPr>
        <p:blipFill>
          <a:blip r:embed="rId5">
            <a:alphaModFix/>
          </a:blip>
          <a:stretch>
            <a:fillRect/>
          </a:stretch>
        </p:blipFill>
        <p:spPr>
          <a:xfrm rot="5175375">
            <a:off x="8473719" y="1062825"/>
            <a:ext cx="1038597" cy="144178"/>
          </a:xfrm>
          <a:prstGeom prst="rect">
            <a:avLst/>
          </a:prstGeom>
          <a:noFill/>
          <a:ln>
            <a:noFill/>
          </a:ln>
        </p:spPr>
      </p:pic>
      <p:pic>
        <p:nvPicPr>
          <p:cNvPr id="294" name="Google Shape;294;p27"/>
          <p:cNvPicPr preferRelativeResize="0"/>
          <p:nvPr/>
        </p:nvPicPr>
        <p:blipFill>
          <a:blip r:embed="rId6">
            <a:alphaModFix/>
          </a:blip>
          <a:stretch>
            <a:fillRect/>
          </a:stretch>
        </p:blipFill>
        <p:spPr>
          <a:xfrm rot="656302">
            <a:off x="427677" y="-423808"/>
            <a:ext cx="1053297" cy="871289"/>
          </a:xfrm>
          <a:prstGeom prst="rect">
            <a:avLst/>
          </a:prstGeom>
          <a:noFill/>
          <a:ln>
            <a:noFill/>
          </a:ln>
        </p:spPr>
      </p:pic>
      <p:pic>
        <p:nvPicPr>
          <p:cNvPr id="295" name="Google Shape;295;p27"/>
          <p:cNvPicPr preferRelativeResize="0"/>
          <p:nvPr/>
        </p:nvPicPr>
        <p:blipFill>
          <a:blip r:embed="rId7">
            <a:alphaModFix/>
          </a:blip>
          <a:stretch>
            <a:fillRect/>
          </a:stretch>
        </p:blipFill>
        <p:spPr>
          <a:xfrm>
            <a:off x="8533953" y="591800"/>
            <a:ext cx="305525" cy="176776"/>
          </a:xfrm>
          <a:prstGeom prst="rect">
            <a:avLst/>
          </a:prstGeom>
          <a:noFill/>
          <a:ln>
            <a:noFill/>
          </a:ln>
        </p:spPr>
      </p:pic>
      <p:pic>
        <p:nvPicPr>
          <p:cNvPr id="296" name="Google Shape;296;p27"/>
          <p:cNvPicPr preferRelativeResize="0"/>
          <p:nvPr/>
        </p:nvPicPr>
        <p:blipFill>
          <a:blip r:embed="rId8">
            <a:alphaModFix/>
          </a:blip>
          <a:stretch>
            <a:fillRect/>
          </a:stretch>
        </p:blipFill>
        <p:spPr>
          <a:xfrm>
            <a:off x="1489652" y="-366167"/>
            <a:ext cx="451847" cy="584208"/>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297" name="Shape 297"/>
        <p:cNvGrpSpPr/>
        <p:nvPr/>
      </p:nvGrpSpPr>
      <p:grpSpPr>
        <a:xfrm>
          <a:off x="0" y="0"/>
          <a:ext cx="0" cy="0"/>
          <a:chOff x="0" y="0"/>
          <a:chExt cx="0" cy="0"/>
        </a:xfrm>
      </p:grpSpPr>
      <p:sp>
        <p:nvSpPr>
          <p:cNvPr id="298" name="Google Shape;29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99" name="Google Shape;299;p28"/>
          <p:cNvPicPr preferRelativeResize="0"/>
          <p:nvPr/>
        </p:nvPicPr>
        <p:blipFill>
          <a:blip r:embed="rId2">
            <a:alphaModFix/>
          </a:blip>
          <a:stretch>
            <a:fillRect/>
          </a:stretch>
        </p:blipFill>
        <p:spPr>
          <a:xfrm>
            <a:off x="8686601" y="4329425"/>
            <a:ext cx="1194635" cy="626674"/>
          </a:xfrm>
          <a:prstGeom prst="rect">
            <a:avLst/>
          </a:prstGeom>
          <a:noFill/>
          <a:ln>
            <a:noFill/>
          </a:ln>
        </p:spPr>
      </p:pic>
      <p:pic>
        <p:nvPicPr>
          <p:cNvPr id="300" name="Google Shape;300;p28"/>
          <p:cNvPicPr preferRelativeResize="0"/>
          <p:nvPr/>
        </p:nvPicPr>
        <p:blipFill>
          <a:blip r:embed="rId3">
            <a:alphaModFix/>
          </a:blip>
          <a:stretch>
            <a:fillRect/>
          </a:stretch>
        </p:blipFill>
        <p:spPr>
          <a:xfrm>
            <a:off x="-110402" y="4813214"/>
            <a:ext cx="899013" cy="710542"/>
          </a:xfrm>
          <a:prstGeom prst="rect">
            <a:avLst/>
          </a:prstGeom>
          <a:noFill/>
          <a:ln>
            <a:noFill/>
          </a:ln>
        </p:spPr>
      </p:pic>
      <p:pic>
        <p:nvPicPr>
          <p:cNvPr id="301" name="Google Shape;301;p28"/>
          <p:cNvPicPr preferRelativeResize="0"/>
          <p:nvPr/>
        </p:nvPicPr>
        <p:blipFill>
          <a:blip r:embed="rId4">
            <a:alphaModFix/>
          </a:blip>
          <a:stretch>
            <a:fillRect/>
          </a:stretch>
        </p:blipFill>
        <p:spPr>
          <a:xfrm>
            <a:off x="-258225" y="132538"/>
            <a:ext cx="1194636" cy="352488"/>
          </a:xfrm>
          <a:prstGeom prst="rect">
            <a:avLst/>
          </a:prstGeom>
          <a:noFill/>
          <a:ln>
            <a:noFill/>
          </a:ln>
        </p:spPr>
      </p:pic>
      <p:pic>
        <p:nvPicPr>
          <p:cNvPr id="302" name="Google Shape;302;p28"/>
          <p:cNvPicPr preferRelativeResize="0"/>
          <p:nvPr/>
        </p:nvPicPr>
        <p:blipFill>
          <a:blip r:embed="rId5">
            <a:alphaModFix/>
          </a:blip>
          <a:stretch>
            <a:fillRect/>
          </a:stretch>
        </p:blipFill>
        <p:spPr>
          <a:xfrm flipH="1" rot="-6634662">
            <a:off x="-747482" y="3624936"/>
            <a:ext cx="1578324" cy="540000"/>
          </a:xfrm>
          <a:prstGeom prst="rect">
            <a:avLst/>
          </a:prstGeom>
          <a:noFill/>
          <a:ln>
            <a:noFill/>
          </a:ln>
        </p:spPr>
      </p:pic>
      <p:pic>
        <p:nvPicPr>
          <p:cNvPr id="303" name="Google Shape;303;p28"/>
          <p:cNvPicPr preferRelativeResize="0"/>
          <p:nvPr/>
        </p:nvPicPr>
        <p:blipFill>
          <a:blip r:embed="rId6">
            <a:alphaModFix/>
          </a:blip>
          <a:stretch>
            <a:fillRect/>
          </a:stretch>
        </p:blipFill>
        <p:spPr>
          <a:xfrm>
            <a:off x="8528686" y="3670833"/>
            <a:ext cx="455276" cy="58420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04" name="Shape 304"/>
        <p:cNvGrpSpPr/>
        <p:nvPr/>
      </p:nvGrpSpPr>
      <p:grpSpPr>
        <a:xfrm>
          <a:off x="0" y="0"/>
          <a:ext cx="0" cy="0"/>
          <a:chOff x="0" y="0"/>
          <a:chExt cx="0" cy="0"/>
        </a:xfrm>
      </p:grpSpPr>
      <p:sp>
        <p:nvSpPr>
          <p:cNvPr id="305" name="Google Shape;305;p29"/>
          <p:cNvSpPr txBox="1"/>
          <p:nvPr>
            <p:ph type="title"/>
          </p:nvPr>
        </p:nvSpPr>
        <p:spPr>
          <a:xfrm>
            <a:off x="2002794" y="540000"/>
            <a:ext cx="5138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7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6" name="Google Shape;306;p29"/>
          <p:cNvSpPr txBox="1"/>
          <p:nvPr>
            <p:ph idx="1" type="subTitle"/>
          </p:nvPr>
        </p:nvSpPr>
        <p:spPr>
          <a:xfrm>
            <a:off x="2002751" y="1841450"/>
            <a:ext cx="51384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7" name="Google Shape;307;p29"/>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200">
                <a:solidFill>
                  <a:schemeClr val="dk1"/>
                </a:solidFill>
                <a:latin typeface="Livvic"/>
                <a:ea typeface="Livvic"/>
                <a:cs typeface="Livvic"/>
                <a:sym typeface="Livvic"/>
              </a:rPr>
              <a:t>CREDITS:</a:t>
            </a:r>
            <a:r>
              <a:rPr lang="en" sz="1200">
                <a:solidFill>
                  <a:schemeClr val="dk1"/>
                </a:solidFill>
                <a:latin typeface="Livvic"/>
                <a:ea typeface="Livvic"/>
                <a:cs typeface="Livvic"/>
                <a:sym typeface="Livvic"/>
              </a:rPr>
              <a:t> This presentation template was created by </a:t>
            </a:r>
            <a:r>
              <a:rPr b="1" lang="en" sz="1200">
                <a:solidFill>
                  <a:schemeClr val="hlink"/>
                </a:solidFill>
                <a:uFill>
                  <a:noFill/>
                </a:uFill>
                <a:latin typeface="Livvic"/>
                <a:ea typeface="Livvic"/>
                <a:cs typeface="Livvic"/>
                <a:sym typeface="Livvic"/>
                <a:hlinkClick r:id="rId2"/>
              </a:rPr>
              <a:t>Slidesgo</a:t>
            </a:r>
            <a:r>
              <a:rPr lang="en" sz="1200">
                <a:solidFill>
                  <a:schemeClr val="dk1"/>
                </a:solidFill>
                <a:latin typeface="Livvic"/>
                <a:ea typeface="Livvic"/>
                <a:cs typeface="Livvic"/>
                <a:sym typeface="Livvic"/>
              </a:rPr>
              <a:t>, and includes icons by </a:t>
            </a:r>
            <a:r>
              <a:rPr b="1" lang="en" sz="1200">
                <a:solidFill>
                  <a:schemeClr val="dk1"/>
                </a:solidFill>
                <a:uFill>
                  <a:noFill/>
                </a:uFill>
                <a:latin typeface="Livvic"/>
                <a:ea typeface="Livvic"/>
                <a:cs typeface="Livvic"/>
                <a:sym typeface="Livvic"/>
                <a:hlinkClick r:id="rId3">
                  <a:extLst>
                    <a:ext uri="{A12FA001-AC4F-418D-AE19-62706E023703}">
                      <ahyp:hlinkClr val="tx"/>
                    </a:ext>
                  </a:extLst>
                </a:hlinkClick>
              </a:rPr>
              <a:t>Flaticon</a:t>
            </a:r>
            <a:r>
              <a:rPr lang="en" sz="1200">
                <a:solidFill>
                  <a:schemeClr val="dk1"/>
                </a:solidFill>
                <a:latin typeface="Livvic"/>
                <a:ea typeface="Livvic"/>
                <a:cs typeface="Livvic"/>
                <a:sym typeface="Livvic"/>
              </a:rPr>
              <a:t>, and infographics &amp; images by </a:t>
            </a:r>
            <a:r>
              <a:rPr b="1" lang="en" sz="1200">
                <a:solidFill>
                  <a:schemeClr val="dk1"/>
                </a:solidFill>
                <a:uFill>
                  <a:noFill/>
                </a:uFill>
                <a:latin typeface="Livvic"/>
                <a:ea typeface="Livvic"/>
                <a:cs typeface="Livvic"/>
                <a:sym typeface="Livvic"/>
                <a:hlinkClick r:id="rId4">
                  <a:extLst>
                    <a:ext uri="{A12FA001-AC4F-418D-AE19-62706E023703}">
                      <ahyp:hlinkClr val="tx"/>
                    </a:ext>
                  </a:extLst>
                </a:hlinkClick>
              </a:rPr>
              <a:t>Freepik</a:t>
            </a:r>
            <a:r>
              <a:rPr lang="en" sz="1200">
                <a:solidFill>
                  <a:schemeClr val="dk1"/>
                </a:solidFill>
                <a:latin typeface="Livvic"/>
                <a:ea typeface="Livvic"/>
                <a:cs typeface="Livvic"/>
                <a:sym typeface="Livvic"/>
              </a:rPr>
              <a:t> </a:t>
            </a:r>
            <a:endParaRPr b="1" sz="1200">
              <a:solidFill>
                <a:schemeClr val="dk1"/>
              </a:solidFill>
              <a:latin typeface="Livvic"/>
              <a:ea typeface="Livvic"/>
              <a:cs typeface="Livvic"/>
              <a:sym typeface="Livvic"/>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8" name="Shape 308"/>
        <p:cNvGrpSpPr/>
        <p:nvPr/>
      </p:nvGrpSpPr>
      <p:grpSpPr>
        <a:xfrm>
          <a:off x="0" y="0"/>
          <a:ext cx="0" cy="0"/>
          <a:chOff x="0" y="0"/>
          <a:chExt cx="0" cy="0"/>
        </a:xfrm>
      </p:grpSpPr>
      <p:pic>
        <p:nvPicPr>
          <p:cNvPr id="309" name="Google Shape;309;p30"/>
          <p:cNvPicPr preferRelativeResize="0"/>
          <p:nvPr/>
        </p:nvPicPr>
        <p:blipFill>
          <a:blip r:embed="rId2">
            <a:alphaModFix/>
          </a:blip>
          <a:stretch>
            <a:fillRect/>
          </a:stretch>
        </p:blipFill>
        <p:spPr>
          <a:xfrm rot="1097892">
            <a:off x="-780818" y="1098520"/>
            <a:ext cx="1927986" cy="544800"/>
          </a:xfrm>
          <a:prstGeom prst="rect">
            <a:avLst/>
          </a:prstGeom>
          <a:noFill/>
          <a:ln>
            <a:noFill/>
          </a:ln>
        </p:spPr>
      </p:pic>
      <p:pic>
        <p:nvPicPr>
          <p:cNvPr id="310" name="Google Shape;310;p30"/>
          <p:cNvPicPr preferRelativeResize="0"/>
          <p:nvPr/>
        </p:nvPicPr>
        <p:blipFill>
          <a:blip r:embed="rId3">
            <a:alphaModFix/>
          </a:blip>
          <a:stretch>
            <a:fillRect/>
          </a:stretch>
        </p:blipFill>
        <p:spPr>
          <a:xfrm>
            <a:off x="5877956" y="4386572"/>
            <a:ext cx="2137574" cy="1823101"/>
          </a:xfrm>
          <a:prstGeom prst="rect">
            <a:avLst/>
          </a:prstGeom>
          <a:noFill/>
          <a:ln>
            <a:noFill/>
          </a:ln>
        </p:spPr>
      </p:pic>
      <p:pic>
        <p:nvPicPr>
          <p:cNvPr id="311" name="Google Shape;311;p30"/>
          <p:cNvPicPr preferRelativeResize="0"/>
          <p:nvPr/>
        </p:nvPicPr>
        <p:blipFill>
          <a:blip r:embed="rId4">
            <a:alphaModFix/>
          </a:blip>
          <a:stretch>
            <a:fillRect/>
          </a:stretch>
        </p:blipFill>
        <p:spPr>
          <a:xfrm rot="-952009">
            <a:off x="201577" y="2180177"/>
            <a:ext cx="652123" cy="158368"/>
          </a:xfrm>
          <a:prstGeom prst="rect">
            <a:avLst/>
          </a:prstGeom>
          <a:noFill/>
          <a:ln>
            <a:noFill/>
          </a:ln>
        </p:spPr>
      </p:pic>
      <p:pic>
        <p:nvPicPr>
          <p:cNvPr id="312" name="Google Shape;312;p30"/>
          <p:cNvPicPr preferRelativeResize="0"/>
          <p:nvPr/>
        </p:nvPicPr>
        <p:blipFill>
          <a:blip r:embed="rId5">
            <a:alphaModFix/>
          </a:blip>
          <a:stretch>
            <a:fillRect/>
          </a:stretch>
        </p:blipFill>
        <p:spPr>
          <a:xfrm>
            <a:off x="8357176" y="1646197"/>
            <a:ext cx="1038595" cy="123763"/>
          </a:xfrm>
          <a:prstGeom prst="rect">
            <a:avLst/>
          </a:prstGeom>
          <a:noFill/>
          <a:ln>
            <a:noFill/>
          </a:ln>
        </p:spPr>
      </p:pic>
      <p:pic>
        <p:nvPicPr>
          <p:cNvPr id="313" name="Google Shape;313;p30"/>
          <p:cNvPicPr preferRelativeResize="0"/>
          <p:nvPr/>
        </p:nvPicPr>
        <p:blipFill>
          <a:blip r:embed="rId6">
            <a:alphaModFix/>
          </a:blip>
          <a:stretch>
            <a:fillRect/>
          </a:stretch>
        </p:blipFill>
        <p:spPr>
          <a:xfrm>
            <a:off x="4307793" y="4466889"/>
            <a:ext cx="1626417" cy="514500"/>
          </a:xfrm>
          <a:prstGeom prst="rect">
            <a:avLst/>
          </a:prstGeom>
          <a:noFill/>
          <a:ln>
            <a:noFill/>
          </a:ln>
        </p:spPr>
      </p:pic>
      <p:pic>
        <p:nvPicPr>
          <p:cNvPr id="314" name="Google Shape;314;p30"/>
          <p:cNvPicPr preferRelativeResize="0"/>
          <p:nvPr/>
        </p:nvPicPr>
        <p:blipFill>
          <a:blip r:embed="rId7">
            <a:alphaModFix/>
          </a:blip>
          <a:stretch>
            <a:fillRect/>
          </a:stretch>
        </p:blipFill>
        <p:spPr>
          <a:xfrm rot="1493432">
            <a:off x="8258307" y="2889024"/>
            <a:ext cx="1722602" cy="905024"/>
          </a:xfrm>
          <a:prstGeom prst="rect">
            <a:avLst/>
          </a:prstGeom>
          <a:noFill/>
          <a:ln>
            <a:noFill/>
          </a:ln>
        </p:spPr>
      </p:pic>
      <p:pic>
        <p:nvPicPr>
          <p:cNvPr id="315" name="Google Shape;315;p30"/>
          <p:cNvPicPr preferRelativeResize="0"/>
          <p:nvPr/>
        </p:nvPicPr>
        <p:blipFill>
          <a:blip r:embed="rId8">
            <a:alphaModFix/>
          </a:blip>
          <a:stretch>
            <a:fillRect/>
          </a:stretch>
        </p:blipFill>
        <p:spPr>
          <a:xfrm>
            <a:off x="6460525" y="40418"/>
            <a:ext cx="650976" cy="514508"/>
          </a:xfrm>
          <a:prstGeom prst="rect">
            <a:avLst/>
          </a:prstGeom>
          <a:noFill/>
          <a:ln>
            <a:noFill/>
          </a:ln>
        </p:spPr>
      </p:pic>
      <p:pic>
        <p:nvPicPr>
          <p:cNvPr id="316" name="Google Shape;316;p30"/>
          <p:cNvPicPr preferRelativeResize="0"/>
          <p:nvPr/>
        </p:nvPicPr>
        <p:blipFill>
          <a:blip r:embed="rId9">
            <a:alphaModFix/>
          </a:blip>
          <a:stretch>
            <a:fillRect/>
          </a:stretch>
        </p:blipFill>
        <p:spPr>
          <a:xfrm rot="-1221322">
            <a:off x="69740" y="-512806"/>
            <a:ext cx="3470670" cy="1024056"/>
          </a:xfrm>
          <a:prstGeom prst="rect">
            <a:avLst/>
          </a:prstGeom>
          <a:noFill/>
          <a:ln>
            <a:noFill/>
          </a:ln>
        </p:spPr>
      </p:pic>
      <p:pic>
        <p:nvPicPr>
          <p:cNvPr id="317" name="Google Shape;317;p30"/>
          <p:cNvPicPr preferRelativeResize="0"/>
          <p:nvPr/>
        </p:nvPicPr>
        <p:blipFill>
          <a:blip r:embed="rId10">
            <a:alphaModFix/>
          </a:blip>
          <a:stretch>
            <a:fillRect/>
          </a:stretch>
        </p:blipFill>
        <p:spPr>
          <a:xfrm rot="10800000">
            <a:off x="1532360" y="4603990"/>
            <a:ext cx="2205100" cy="726399"/>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 name="Shape 35"/>
        <p:cNvGrpSpPr/>
        <p:nvPr/>
      </p:nvGrpSpPr>
      <p:grpSpPr>
        <a:xfrm>
          <a:off x="0" y="0"/>
          <a:ext cx="0" cy="0"/>
          <a:chOff x="0" y="0"/>
          <a:chExt cx="0" cy="0"/>
        </a:xfrm>
      </p:grpSpPr>
      <p:sp>
        <p:nvSpPr>
          <p:cNvPr id="36" name="Google Shape;36;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7" name="Google Shape;37;p4"/>
          <p:cNvSpPr txBox="1"/>
          <p:nvPr>
            <p:ph idx="1" type="body"/>
          </p:nvPr>
        </p:nvSpPr>
        <p:spPr>
          <a:xfrm>
            <a:off x="720000" y="1058576"/>
            <a:ext cx="7704000" cy="3939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pic>
        <p:nvPicPr>
          <p:cNvPr id="38" name="Google Shape;38;p4"/>
          <p:cNvPicPr preferRelativeResize="0"/>
          <p:nvPr/>
        </p:nvPicPr>
        <p:blipFill>
          <a:blip r:embed="rId2">
            <a:alphaModFix/>
          </a:blip>
          <a:stretch>
            <a:fillRect/>
          </a:stretch>
        </p:blipFill>
        <p:spPr>
          <a:xfrm rot="-1738202">
            <a:off x="7837402" y="4261095"/>
            <a:ext cx="1681293" cy="881926"/>
          </a:xfrm>
          <a:prstGeom prst="rect">
            <a:avLst/>
          </a:prstGeom>
          <a:noFill/>
          <a:ln>
            <a:noFill/>
          </a:ln>
        </p:spPr>
      </p:pic>
      <p:pic>
        <p:nvPicPr>
          <p:cNvPr id="39" name="Google Shape;39;p4"/>
          <p:cNvPicPr preferRelativeResize="0"/>
          <p:nvPr/>
        </p:nvPicPr>
        <p:blipFill>
          <a:blip r:embed="rId3">
            <a:alphaModFix/>
          </a:blip>
          <a:stretch>
            <a:fillRect/>
          </a:stretch>
        </p:blipFill>
        <p:spPr>
          <a:xfrm>
            <a:off x="97098" y="89680"/>
            <a:ext cx="1038595" cy="355341"/>
          </a:xfrm>
          <a:prstGeom prst="rect">
            <a:avLst/>
          </a:prstGeom>
          <a:noFill/>
          <a:ln>
            <a:noFill/>
          </a:ln>
        </p:spPr>
      </p:pic>
      <p:pic>
        <p:nvPicPr>
          <p:cNvPr id="40" name="Google Shape;40;p4"/>
          <p:cNvPicPr preferRelativeResize="0"/>
          <p:nvPr/>
        </p:nvPicPr>
        <p:blipFill>
          <a:blip r:embed="rId4">
            <a:alphaModFix/>
          </a:blip>
          <a:stretch>
            <a:fillRect/>
          </a:stretch>
        </p:blipFill>
        <p:spPr>
          <a:xfrm rot="5400000">
            <a:off x="8330591" y="3218730"/>
            <a:ext cx="1038594" cy="342142"/>
          </a:xfrm>
          <a:prstGeom prst="rect">
            <a:avLst/>
          </a:prstGeom>
          <a:noFill/>
          <a:ln>
            <a:noFill/>
          </a:ln>
        </p:spPr>
      </p:pic>
      <p:pic>
        <p:nvPicPr>
          <p:cNvPr id="41" name="Google Shape;41;p4"/>
          <p:cNvPicPr preferRelativeResize="0"/>
          <p:nvPr/>
        </p:nvPicPr>
        <p:blipFill>
          <a:blip r:embed="rId5">
            <a:alphaModFix/>
          </a:blip>
          <a:stretch>
            <a:fillRect/>
          </a:stretch>
        </p:blipFill>
        <p:spPr>
          <a:xfrm>
            <a:off x="8604777" y="185537"/>
            <a:ext cx="490225" cy="43994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8" name="Shape 318"/>
        <p:cNvGrpSpPr/>
        <p:nvPr/>
      </p:nvGrpSpPr>
      <p:grpSpPr>
        <a:xfrm>
          <a:off x="0" y="0"/>
          <a:ext cx="0" cy="0"/>
          <a:chOff x="0" y="0"/>
          <a:chExt cx="0" cy="0"/>
        </a:xfrm>
      </p:grpSpPr>
      <p:pic>
        <p:nvPicPr>
          <p:cNvPr id="319" name="Google Shape;319;p31"/>
          <p:cNvPicPr preferRelativeResize="0"/>
          <p:nvPr/>
        </p:nvPicPr>
        <p:blipFill>
          <a:blip r:embed="rId2">
            <a:alphaModFix/>
          </a:blip>
          <a:stretch>
            <a:fillRect/>
          </a:stretch>
        </p:blipFill>
        <p:spPr>
          <a:xfrm flipH="1">
            <a:off x="56819" y="-497994"/>
            <a:ext cx="1200294" cy="1115026"/>
          </a:xfrm>
          <a:prstGeom prst="rect">
            <a:avLst/>
          </a:prstGeom>
          <a:noFill/>
          <a:ln>
            <a:noFill/>
          </a:ln>
        </p:spPr>
      </p:pic>
      <p:pic>
        <p:nvPicPr>
          <p:cNvPr id="320" name="Google Shape;320;p31"/>
          <p:cNvPicPr preferRelativeResize="0"/>
          <p:nvPr/>
        </p:nvPicPr>
        <p:blipFill>
          <a:blip r:embed="rId3">
            <a:alphaModFix/>
          </a:blip>
          <a:stretch>
            <a:fillRect/>
          </a:stretch>
        </p:blipFill>
        <p:spPr>
          <a:xfrm flipH="1">
            <a:off x="-670162" y="2255088"/>
            <a:ext cx="1307700" cy="638496"/>
          </a:xfrm>
          <a:prstGeom prst="rect">
            <a:avLst/>
          </a:prstGeom>
          <a:noFill/>
          <a:ln>
            <a:noFill/>
          </a:ln>
        </p:spPr>
      </p:pic>
      <p:pic>
        <p:nvPicPr>
          <p:cNvPr id="321" name="Google Shape;321;p31"/>
          <p:cNvPicPr preferRelativeResize="0"/>
          <p:nvPr/>
        </p:nvPicPr>
        <p:blipFill>
          <a:blip r:embed="rId4">
            <a:alphaModFix/>
          </a:blip>
          <a:stretch>
            <a:fillRect/>
          </a:stretch>
        </p:blipFill>
        <p:spPr>
          <a:xfrm flipH="1" rot="1794345">
            <a:off x="8201471" y="1200206"/>
            <a:ext cx="1389993" cy="823057"/>
          </a:xfrm>
          <a:prstGeom prst="rect">
            <a:avLst/>
          </a:prstGeom>
          <a:noFill/>
          <a:ln>
            <a:noFill/>
          </a:ln>
        </p:spPr>
      </p:pic>
      <p:pic>
        <p:nvPicPr>
          <p:cNvPr id="322" name="Google Shape;322;p31"/>
          <p:cNvPicPr preferRelativeResize="0"/>
          <p:nvPr/>
        </p:nvPicPr>
        <p:blipFill>
          <a:blip r:embed="rId5">
            <a:alphaModFix/>
          </a:blip>
          <a:stretch>
            <a:fillRect/>
          </a:stretch>
        </p:blipFill>
        <p:spPr>
          <a:xfrm flipH="1">
            <a:off x="8430774" y="2761776"/>
            <a:ext cx="1429404" cy="399500"/>
          </a:xfrm>
          <a:prstGeom prst="rect">
            <a:avLst/>
          </a:prstGeom>
          <a:noFill/>
          <a:ln>
            <a:noFill/>
          </a:ln>
        </p:spPr>
      </p:pic>
      <p:pic>
        <p:nvPicPr>
          <p:cNvPr id="323" name="Google Shape;323;p31"/>
          <p:cNvPicPr preferRelativeResize="0"/>
          <p:nvPr/>
        </p:nvPicPr>
        <p:blipFill>
          <a:blip r:embed="rId6">
            <a:alphaModFix/>
          </a:blip>
          <a:stretch>
            <a:fillRect/>
          </a:stretch>
        </p:blipFill>
        <p:spPr>
          <a:xfrm flipH="1">
            <a:off x="1360964" y="-223336"/>
            <a:ext cx="2650176" cy="621847"/>
          </a:xfrm>
          <a:prstGeom prst="rect">
            <a:avLst/>
          </a:prstGeom>
          <a:noFill/>
          <a:ln>
            <a:noFill/>
          </a:ln>
        </p:spPr>
      </p:pic>
      <p:pic>
        <p:nvPicPr>
          <p:cNvPr id="324" name="Google Shape;324;p31"/>
          <p:cNvPicPr preferRelativeResize="0"/>
          <p:nvPr/>
        </p:nvPicPr>
        <p:blipFill>
          <a:blip r:embed="rId7">
            <a:alphaModFix/>
          </a:blip>
          <a:stretch>
            <a:fillRect/>
          </a:stretch>
        </p:blipFill>
        <p:spPr>
          <a:xfrm flipH="1" rot="2271238">
            <a:off x="1246604" y="4781662"/>
            <a:ext cx="1291401" cy="408519"/>
          </a:xfrm>
          <a:prstGeom prst="rect">
            <a:avLst/>
          </a:prstGeom>
          <a:noFill/>
          <a:ln>
            <a:noFill/>
          </a:ln>
        </p:spPr>
      </p:pic>
      <p:pic>
        <p:nvPicPr>
          <p:cNvPr id="325" name="Google Shape;325;p31"/>
          <p:cNvPicPr preferRelativeResize="0"/>
          <p:nvPr/>
        </p:nvPicPr>
        <p:blipFill>
          <a:blip r:embed="rId8">
            <a:alphaModFix/>
          </a:blip>
          <a:stretch>
            <a:fillRect/>
          </a:stretch>
        </p:blipFill>
        <p:spPr>
          <a:xfrm flipH="1">
            <a:off x="5218798" y="-450869"/>
            <a:ext cx="1945977" cy="1020765"/>
          </a:xfrm>
          <a:prstGeom prst="rect">
            <a:avLst/>
          </a:prstGeom>
          <a:noFill/>
          <a:ln>
            <a:noFill/>
          </a:ln>
        </p:spPr>
      </p:pic>
      <p:pic>
        <p:nvPicPr>
          <p:cNvPr id="326" name="Google Shape;326;p31"/>
          <p:cNvPicPr preferRelativeResize="0"/>
          <p:nvPr/>
        </p:nvPicPr>
        <p:blipFill>
          <a:blip r:embed="rId9">
            <a:alphaModFix/>
          </a:blip>
          <a:stretch>
            <a:fillRect/>
          </a:stretch>
        </p:blipFill>
        <p:spPr>
          <a:xfrm flipH="1" rot="-3946924">
            <a:off x="8143692" y="178795"/>
            <a:ext cx="1038596" cy="170068"/>
          </a:xfrm>
          <a:prstGeom prst="rect">
            <a:avLst/>
          </a:prstGeom>
          <a:noFill/>
          <a:ln>
            <a:noFill/>
          </a:ln>
        </p:spPr>
      </p:pic>
      <p:pic>
        <p:nvPicPr>
          <p:cNvPr id="327" name="Google Shape;327;p31"/>
          <p:cNvPicPr preferRelativeResize="0"/>
          <p:nvPr/>
        </p:nvPicPr>
        <p:blipFill>
          <a:blip r:embed="rId10">
            <a:alphaModFix/>
          </a:blip>
          <a:stretch>
            <a:fillRect/>
          </a:stretch>
        </p:blipFill>
        <p:spPr>
          <a:xfrm flipH="1" rot="6675876">
            <a:off x="-324674" y="3258645"/>
            <a:ext cx="1038599" cy="123763"/>
          </a:xfrm>
          <a:prstGeom prst="rect">
            <a:avLst/>
          </a:prstGeom>
          <a:noFill/>
          <a:ln>
            <a:noFill/>
          </a:ln>
        </p:spPr>
      </p:pic>
      <p:pic>
        <p:nvPicPr>
          <p:cNvPr id="328" name="Google Shape;328;p31"/>
          <p:cNvPicPr preferRelativeResize="0"/>
          <p:nvPr/>
        </p:nvPicPr>
        <p:blipFill>
          <a:blip r:embed="rId11">
            <a:alphaModFix/>
          </a:blip>
          <a:stretch>
            <a:fillRect/>
          </a:stretch>
        </p:blipFill>
        <p:spPr>
          <a:xfrm flipH="1">
            <a:off x="-432821" y="4110036"/>
            <a:ext cx="1736901" cy="987924"/>
          </a:xfrm>
          <a:prstGeom prst="rect">
            <a:avLst/>
          </a:prstGeom>
          <a:noFill/>
          <a:ln>
            <a:noFill/>
          </a:ln>
        </p:spPr>
      </p:pic>
      <p:pic>
        <p:nvPicPr>
          <p:cNvPr id="329" name="Google Shape;329;p31"/>
          <p:cNvPicPr preferRelativeResize="0"/>
          <p:nvPr/>
        </p:nvPicPr>
        <p:blipFill>
          <a:blip r:embed="rId12">
            <a:alphaModFix/>
          </a:blip>
          <a:stretch>
            <a:fillRect/>
          </a:stretch>
        </p:blipFill>
        <p:spPr>
          <a:xfrm flipH="1" rot="-6940000">
            <a:off x="6721785" y="4641689"/>
            <a:ext cx="1232463" cy="139850"/>
          </a:xfrm>
          <a:prstGeom prst="rect">
            <a:avLst/>
          </a:prstGeom>
          <a:noFill/>
          <a:ln>
            <a:noFill/>
          </a:ln>
        </p:spPr>
      </p:pic>
      <p:pic>
        <p:nvPicPr>
          <p:cNvPr id="330" name="Google Shape;330;p31"/>
          <p:cNvPicPr preferRelativeResize="0"/>
          <p:nvPr/>
        </p:nvPicPr>
        <p:blipFill>
          <a:blip r:embed="rId13">
            <a:alphaModFix/>
          </a:blip>
          <a:stretch>
            <a:fillRect/>
          </a:stretch>
        </p:blipFill>
        <p:spPr>
          <a:xfrm flipH="1">
            <a:off x="5944402" y="4428396"/>
            <a:ext cx="1200276" cy="86892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spTree>
      <p:nvGrpSpPr>
        <p:cNvPr id="331" name="Shape 331"/>
        <p:cNvGrpSpPr/>
        <p:nvPr/>
      </p:nvGrpSpPr>
      <p:grpSpPr>
        <a:xfrm>
          <a:off x="0" y="0"/>
          <a:ext cx="0" cy="0"/>
          <a:chOff x="0" y="0"/>
          <a:chExt cx="0" cy="0"/>
        </a:xfrm>
      </p:grpSpPr>
      <p:pic>
        <p:nvPicPr>
          <p:cNvPr id="332" name="Google Shape;332;p32"/>
          <p:cNvPicPr preferRelativeResize="0"/>
          <p:nvPr/>
        </p:nvPicPr>
        <p:blipFill rotWithShape="1">
          <a:blip r:embed="rId2">
            <a:alphaModFix amt="15000"/>
          </a:blip>
          <a:srcRect b="0" l="0" r="0" t="15668"/>
          <a:stretch/>
        </p:blipFill>
        <p:spPr>
          <a:xfrm>
            <a:off x="0" y="0"/>
            <a:ext cx="9143997" cy="5143499"/>
          </a:xfrm>
          <a:prstGeom prst="rect">
            <a:avLst/>
          </a:prstGeom>
          <a:noFill/>
          <a:ln>
            <a:noFill/>
          </a:ln>
        </p:spPr>
      </p:pic>
      <p:sp>
        <p:nvSpPr>
          <p:cNvPr id="333" name="Google Shape;333;p32"/>
          <p:cNvSpPr txBox="1"/>
          <p:nvPr>
            <p:ph type="ctrTitle"/>
          </p:nvPr>
        </p:nvSpPr>
        <p:spPr>
          <a:xfrm>
            <a:off x="4095175" y="1025575"/>
            <a:ext cx="4335600" cy="1771500"/>
          </a:xfrm>
          <a:prstGeom prst="rect">
            <a:avLst/>
          </a:prstGeom>
        </p:spPr>
        <p:txBody>
          <a:bodyPr anchorCtr="0" anchor="b" bIns="91425" lIns="91425" spcFirstLastPara="1" rIns="91425" wrap="square" tIns="91425">
            <a:noAutofit/>
          </a:bodyPr>
          <a:lstStyle>
            <a:lvl1pPr lvl="0" rtl="0" algn="l">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34" name="Google Shape;334;p32"/>
          <p:cNvSpPr txBox="1"/>
          <p:nvPr>
            <p:ph idx="1" type="subTitle"/>
          </p:nvPr>
        </p:nvSpPr>
        <p:spPr>
          <a:xfrm>
            <a:off x="4095175" y="3257150"/>
            <a:ext cx="1857900" cy="675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sz="1400"/>
            </a:lvl2pPr>
            <a:lvl3pPr lvl="2" rtl="0" algn="ctr">
              <a:lnSpc>
                <a:spcPct val="100000"/>
              </a:lnSpc>
              <a:spcBef>
                <a:spcPts val="0"/>
              </a:spcBef>
              <a:spcAft>
                <a:spcPts val="0"/>
              </a:spcAft>
              <a:buSzPts val="1400"/>
              <a:buNone/>
              <a:defRPr sz="1400"/>
            </a:lvl3pPr>
            <a:lvl4pPr lvl="3" rtl="0" algn="ctr">
              <a:lnSpc>
                <a:spcPct val="100000"/>
              </a:lnSpc>
              <a:spcBef>
                <a:spcPts val="0"/>
              </a:spcBef>
              <a:spcAft>
                <a:spcPts val="0"/>
              </a:spcAft>
              <a:buSzPts val="1400"/>
              <a:buNone/>
              <a:defRPr sz="1400"/>
            </a:lvl4pPr>
            <a:lvl5pPr lvl="4" rtl="0" algn="ctr">
              <a:lnSpc>
                <a:spcPct val="100000"/>
              </a:lnSpc>
              <a:spcBef>
                <a:spcPts val="0"/>
              </a:spcBef>
              <a:spcAft>
                <a:spcPts val="0"/>
              </a:spcAft>
              <a:buSzPts val="1400"/>
              <a:buNone/>
              <a:defRPr sz="1400"/>
            </a:lvl5pPr>
            <a:lvl6pPr lvl="5" rtl="0" algn="ctr">
              <a:lnSpc>
                <a:spcPct val="100000"/>
              </a:lnSpc>
              <a:spcBef>
                <a:spcPts val="0"/>
              </a:spcBef>
              <a:spcAft>
                <a:spcPts val="0"/>
              </a:spcAft>
              <a:buSzPts val="1400"/>
              <a:buNone/>
              <a:defRPr sz="1400"/>
            </a:lvl6pPr>
            <a:lvl7pPr lvl="6" rtl="0" algn="ctr">
              <a:lnSpc>
                <a:spcPct val="100000"/>
              </a:lnSpc>
              <a:spcBef>
                <a:spcPts val="0"/>
              </a:spcBef>
              <a:spcAft>
                <a:spcPts val="0"/>
              </a:spcAft>
              <a:buSzPts val="1400"/>
              <a:buNone/>
              <a:defRPr sz="1400"/>
            </a:lvl7pPr>
            <a:lvl8pPr lvl="7" rtl="0" algn="ctr">
              <a:lnSpc>
                <a:spcPct val="100000"/>
              </a:lnSpc>
              <a:spcBef>
                <a:spcPts val="0"/>
              </a:spcBef>
              <a:spcAft>
                <a:spcPts val="0"/>
              </a:spcAft>
              <a:buSzPts val="1400"/>
              <a:buNone/>
              <a:defRPr sz="1400"/>
            </a:lvl8pPr>
            <a:lvl9pPr lvl="8" rtl="0" algn="ctr">
              <a:lnSpc>
                <a:spcPct val="100000"/>
              </a:lnSpc>
              <a:spcBef>
                <a:spcPts val="0"/>
              </a:spcBef>
              <a:spcAft>
                <a:spcPts val="0"/>
              </a:spcAft>
              <a:buSzPts val="1400"/>
              <a:buNone/>
              <a:defRPr sz="1400"/>
            </a:lvl9pPr>
          </a:lstStyle>
          <a:p/>
        </p:txBody>
      </p:sp>
      <p:sp>
        <p:nvSpPr>
          <p:cNvPr id="335" name="Google Shape;335;p32"/>
          <p:cNvSpPr/>
          <p:nvPr>
            <p:ph idx="2" type="pic"/>
          </p:nvPr>
        </p:nvSpPr>
        <p:spPr>
          <a:xfrm>
            <a:off x="713225" y="-3200"/>
            <a:ext cx="3152700" cy="4791300"/>
          </a:xfrm>
          <a:prstGeom prst="rect">
            <a:avLst/>
          </a:prstGeom>
          <a:noFill/>
          <a:ln cap="flat" cmpd="sng" w="9525">
            <a:solidFill>
              <a:schemeClr val="dk1"/>
            </a:solidFill>
            <a:prstDash val="solid"/>
            <a:round/>
            <a:headEnd len="sm" w="sm" type="none"/>
            <a:tailEnd len="sm" w="sm" type="none"/>
          </a:ln>
        </p:spPr>
      </p:sp>
      <p:sp>
        <p:nvSpPr>
          <p:cNvPr id="336" name="Google Shape;336;p32"/>
          <p:cNvSpPr txBox="1"/>
          <p:nvPr>
            <p:ph idx="12" type="sldNum"/>
          </p:nvPr>
        </p:nvSpPr>
        <p:spPr>
          <a:xfrm>
            <a:off x="4297650" y="4788075"/>
            <a:ext cx="548700" cy="355500"/>
          </a:xfrm>
          <a:prstGeom prst="rect">
            <a:avLst/>
          </a:prstGeom>
          <a:noFill/>
          <a:ln>
            <a:noFill/>
          </a:ln>
        </p:spPr>
        <p:txBody>
          <a:bodyPr anchorCtr="0" anchor="t" bIns="91425" lIns="91425" spcFirstLastPara="1" rIns="91425" wrap="square" tIns="91425">
            <a:noAutofit/>
          </a:bodyPr>
          <a:lstStyle>
            <a:lvl1pPr lvl="0" rtl="0" algn="ctr">
              <a:buNone/>
              <a:defRPr/>
            </a:lvl1pPr>
            <a:lvl2pPr lvl="1" rtl="0" algn="ctr">
              <a:buNone/>
              <a:defRPr/>
            </a:lvl2pPr>
            <a:lvl3pPr lvl="2" rtl="0" algn="ctr">
              <a:buNone/>
              <a:defRPr/>
            </a:lvl3pPr>
            <a:lvl4pPr lvl="3" rtl="0" algn="ctr">
              <a:buNone/>
              <a:defRPr/>
            </a:lvl4pPr>
            <a:lvl5pPr lvl="4" rtl="0" algn="ctr">
              <a:buNone/>
              <a:defRPr/>
            </a:lvl5pPr>
            <a:lvl6pPr lvl="5" rtl="0" algn="ctr">
              <a:buNone/>
              <a:defRPr/>
            </a:lvl6pPr>
            <a:lvl7pPr lvl="6" rtl="0" algn="ctr">
              <a:buNone/>
              <a:defRPr/>
            </a:lvl7pPr>
            <a:lvl8pPr lvl="7" rtl="0" algn="ctr">
              <a:buNone/>
              <a:defRPr/>
            </a:lvl8pPr>
            <a:lvl9pPr lvl="8" rtl="0" algn="ctr">
              <a:buNone/>
              <a:defRPr/>
            </a:lvl9pPr>
          </a:lstStyle>
          <a:p>
            <a:pPr indent="0" lvl="0" marL="0" rtl="0" algn="ctr">
              <a:spcBef>
                <a:spcPts val="0"/>
              </a:spcBef>
              <a:spcAft>
                <a:spcPts val="0"/>
              </a:spcAft>
              <a:buNone/>
            </a:pPr>
            <a:fld id="{00000000-1234-1234-1234-123412341234}" type="slidenum">
              <a:rPr lang="en"/>
              <a:t>‹#›</a:t>
            </a:fld>
            <a:endParaRPr/>
          </a:p>
        </p:txBody>
      </p:sp>
      <p:cxnSp>
        <p:nvCxnSpPr>
          <p:cNvPr id="337" name="Google Shape;337;p32"/>
          <p:cNvCxnSpPr/>
          <p:nvPr/>
        </p:nvCxnSpPr>
        <p:spPr>
          <a:xfrm rot="10800000">
            <a:off x="-1450" y="4788075"/>
            <a:ext cx="9181200" cy="0"/>
          </a:xfrm>
          <a:prstGeom prst="straightConnector1">
            <a:avLst/>
          </a:prstGeom>
          <a:noFill/>
          <a:ln cap="flat" cmpd="sng" w="9525">
            <a:solidFill>
              <a:schemeClr val="dk1"/>
            </a:solidFill>
            <a:prstDash val="solid"/>
            <a:round/>
            <a:headEnd len="med" w="med" type="none"/>
            <a:tailEnd len="med" w="med" type="none"/>
          </a:ln>
        </p:spPr>
      </p:cxnSp>
      <p:pic>
        <p:nvPicPr>
          <p:cNvPr id="338" name="Google Shape;338;p32"/>
          <p:cNvPicPr preferRelativeResize="0"/>
          <p:nvPr/>
        </p:nvPicPr>
        <p:blipFill rotWithShape="1">
          <a:blip r:embed="rId3">
            <a:alphaModFix/>
          </a:blip>
          <a:srcRect b="0" l="0" r="16680" t="0"/>
          <a:stretch/>
        </p:blipFill>
        <p:spPr>
          <a:xfrm rot="10800000">
            <a:off x="7073851" y="-1189024"/>
            <a:ext cx="2713849" cy="217137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2" name="Shape 42"/>
        <p:cNvGrpSpPr/>
        <p:nvPr/>
      </p:nvGrpSpPr>
      <p:grpSpPr>
        <a:xfrm>
          <a:off x="0" y="0"/>
          <a:ext cx="0" cy="0"/>
          <a:chOff x="0" y="0"/>
          <a:chExt cx="0" cy="0"/>
        </a:xfrm>
      </p:grpSpPr>
      <p:sp>
        <p:nvSpPr>
          <p:cNvPr id="43" name="Google Shape;43;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4" name="Google Shape;44;p5"/>
          <p:cNvSpPr txBox="1"/>
          <p:nvPr>
            <p:ph idx="1" type="subTitle"/>
          </p:nvPr>
        </p:nvSpPr>
        <p:spPr>
          <a:xfrm>
            <a:off x="4911555" y="3608749"/>
            <a:ext cx="2928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5" name="Google Shape;45;p5"/>
          <p:cNvSpPr txBox="1"/>
          <p:nvPr>
            <p:ph idx="2" type="subTitle"/>
          </p:nvPr>
        </p:nvSpPr>
        <p:spPr>
          <a:xfrm>
            <a:off x="1303545" y="3608749"/>
            <a:ext cx="2928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6" name="Google Shape;46;p5"/>
          <p:cNvSpPr txBox="1"/>
          <p:nvPr>
            <p:ph idx="3" type="subTitle"/>
          </p:nvPr>
        </p:nvSpPr>
        <p:spPr>
          <a:xfrm>
            <a:off x="4911555" y="3300725"/>
            <a:ext cx="29289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47" name="Google Shape;47;p5"/>
          <p:cNvSpPr txBox="1"/>
          <p:nvPr>
            <p:ph idx="4" type="subTitle"/>
          </p:nvPr>
        </p:nvSpPr>
        <p:spPr>
          <a:xfrm>
            <a:off x="1303545" y="3300725"/>
            <a:ext cx="2928900" cy="394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b="1" sz="2400">
                <a:solidFill>
                  <a:schemeClr val="dk1"/>
                </a:solidFill>
                <a:latin typeface="Cinzel"/>
                <a:ea typeface="Cinzel"/>
                <a:cs typeface="Cinzel"/>
                <a:sym typeface="Cinzel"/>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pic>
        <p:nvPicPr>
          <p:cNvPr id="48" name="Google Shape;48;p5"/>
          <p:cNvPicPr preferRelativeResize="0"/>
          <p:nvPr/>
        </p:nvPicPr>
        <p:blipFill>
          <a:blip r:embed="rId2">
            <a:alphaModFix/>
          </a:blip>
          <a:stretch>
            <a:fillRect/>
          </a:stretch>
        </p:blipFill>
        <p:spPr>
          <a:xfrm rot="10799993">
            <a:off x="379981" y="12"/>
            <a:ext cx="1584007" cy="447600"/>
          </a:xfrm>
          <a:prstGeom prst="rect">
            <a:avLst/>
          </a:prstGeom>
          <a:noFill/>
          <a:ln>
            <a:noFill/>
          </a:ln>
        </p:spPr>
      </p:pic>
      <p:pic>
        <p:nvPicPr>
          <p:cNvPr id="49" name="Google Shape;49;p5"/>
          <p:cNvPicPr preferRelativeResize="0"/>
          <p:nvPr/>
        </p:nvPicPr>
        <p:blipFill>
          <a:blip r:embed="rId3">
            <a:alphaModFix/>
          </a:blip>
          <a:stretch>
            <a:fillRect/>
          </a:stretch>
        </p:blipFill>
        <p:spPr>
          <a:xfrm rot="-5400000">
            <a:off x="8406988" y="3720935"/>
            <a:ext cx="820101" cy="199175"/>
          </a:xfrm>
          <a:prstGeom prst="rect">
            <a:avLst/>
          </a:prstGeom>
          <a:noFill/>
          <a:ln>
            <a:noFill/>
          </a:ln>
        </p:spPr>
      </p:pic>
      <p:pic>
        <p:nvPicPr>
          <p:cNvPr id="50" name="Google Shape;50;p5"/>
          <p:cNvPicPr preferRelativeResize="0"/>
          <p:nvPr/>
        </p:nvPicPr>
        <p:blipFill>
          <a:blip r:embed="rId4">
            <a:alphaModFix/>
          </a:blip>
          <a:stretch>
            <a:fillRect/>
          </a:stretch>
        </p:blipFill>
        <p:spPr>
          <a:xfrm>
            <a:off x="7840451" y="4462200"/>
            <a:ext cx="1744951" cy="992505"/>
          </a:xfrm>
          <a:prstGeom prst="rect">
            <a:avLst/>
          </a:prstGeom>
          <a:noFill/>
          <a:ln>
            <a:noFill/>
          </a:ln>
        </p:spPr>
      </p:pic>
      <p:pic>
        <p:nvPicPr>
          <p:cNvPr id="51" name="Google Shape;51;p5"/>
          <p:cNvPicPr preferRelativeResize="0"/>
          <p:nvPr/>
        </p:nvPicPr>
        <p:blipFill>
          <a:blip r:embed="rId5">
            <a:alphaModFix/>
          </a:blip>
          <a:stretch>
            <a:fillRect/>
          </a:stretch>
        </p:blipFill>
        <p:spPr>
          <a:xfrm>
            <a:off x="7315924" y="4636028"/>
            <a:ext cx="591471" cy="76474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54" name="Google Shape;54;p6"/>
          <p:cNvPicPr preferRelativeResize="0"/>
          <p:nvPr/>
        </p:nvPicPr>
        <p:blipFill>
          <a:blip r:embed="rId2">
            <a:alphaModFix/>
          </a:blip>
          <a:stretch>
            <a:fillRect/>
          </a:stretch>
        </p:blipFill>
        <p:spPr>
          <a:xfrm flipH="1">
            <a:off x="-5" y="4161902"/>
            <a:ext cx="650975" cy="484703"/>
          </a:xfrm>
          <a:prstGeom prst="rect">
            <a:avLst/>
          </a:prstGeom>
          <a:noFill/>
          <a:ln>
            <a:noFill/>
          </a:ln>
        </p:spPr>
      </p:pic>
      <p:pic>
        <p:nvPicPr>
          <p:cNvPr id="55" name="Google Shape;55;p6"/>
          <p:cNvPicPr preferRelativeResize="0"/>
          <p:nvPr/>
        </p:nvPicPr>
        <p:blipFill>
          <a:blip r:embed="rId3">
            <a:alphaModFix/>
          </a:blip>
          <a:stretch>
            <a:fillRect/>
          </a:stretch>
        </p:blipFill>
        <p:spPr>
          <a:xfrm rot="1931637">
            <a:off x="8123950" y="1151850"/>
            <a:ext cx="1438278" cy="818074"/>
          </a:xfrm>
          <a:prstGeom prst="rect">
            <a:avLst/>
          </a:prstGeom>
          <a:noFill/>
          <a:ln>
            <a:noFill/>
          </a:ln>
        </p:spPr>
      </p:pic>
      <p:pic>
        <p:nvPicPr>
          <p:cNvPr id="56" name="Google Shape;56;p6"/>
          <p:cNvPicPr preferRelativeResize="0"/>
          <p:nvPr/>
        </p:nvPicPr>
        <p:blipFill>
          <a:blip r:embed="rId4">
            <a:alphaModFix/>
          </a:blip>
          <a:stretch>
            <a:fillRect/>
          </a:stretch>
        </p:blipFill>
        <p:spPr>
          <a:xfrm>
            <a:off x="7248742" y="-612531"/>
            <a:ext cx="1269524" cy="1139326"/>
          </a:xfrm>
          <a:prstGeom prst="rect">
            <a:avLst/>
          </a:prstGeom>
          <a:noFill/>
          <a:ln>
            <a:noFill/>
          </a:ln>
        </p:spPr>
      </p:pic>
      <p:pic>
        <p:nvPicPr>
          <p:cNvPr id="57" name="Google Shape;57;p6"/>
          <p:cNvPicPr preferRelativeResize="0"/>
          <p:nvPr/>
        </p:nvPicPr>
        <p:blipFill>
          <a:blip r:embed="rId5">
            <a:alphaModFix/>
          </a:blip>
          <a:stretch>
            <a:fillRect/>
          </a:stretch>
        </p:blipFill>
        <p:spPr>
          <a:xfrm rot="-634983">
            <a:off x="297622" y="4694742"/>
            <a:ext cx="1038594" cy="544813"/>
          </a:xfrm>
          <a:prstGeom prst="rect">
            <a:avLst/>
          </a:prstGeom>
          <a:noFill/>
          <a:ln>
            <a:noFill/>
          </a:ln>
        </p:spPr>
      </p:pic>
      <p:pic>
        <p:nvPicPr>
          <p:cNvPr id="58" name="Google Shape;58;p6"/>
          <p:cNvPicPr preferRelativeResize="0"/>
          <p:nvPr/>
        </p:nvPicPr>
        <p:blipFill>
          <a:blip r:embed="rId6">
            <a:alphaModFix/>
          </a:blip>
          <a:stretch>
            <a:fillRect/>
          </a:stretch>
        </p:blipFill>
        <p:spPr>
          <a:xfrm rot="-5400000">
            <a:off x="8524314" y="462083"/>
            <a:ext cx="637551" cy="1548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9" name="Shape 59"/>
        <p:cNvGrpSpPr/>
        <p:nvPr/>
      </p:nvGrpSpPr>
      <p:grpSpPr>
        <a:xfrm>
          <a:off x="0" y="0"/>
          <a:ext cx="0" cy="0"/>
          <a:chOff x="0" y="0"/>
          <a:chExt cx="0" cy="0"/>
        </a:xfrm>
      </p:grpSpPr>
      <p:sp>
        <p:nvSpPr>
          <p:cNvPr id="60" name="Google Shape;60;p7"/>
          <p:cNvSpPr txBox="1"/>
          <p:nvPr>
            <p:ph type="title"/>
          </p:nvPr>
        </p:nvSpPr>
        <p:spPr>
          <a:xfrm>
            <a:off x="720000" y="821175"/>
            <a:ext cx="4297800" cy="105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1" name="Google Shape;61;p7"/>
          <p:cNvSpPr txBox="1"/>
          <p:nvPr>
            <p:ph idx="1" type="subTitle"/>
          </p:nvPr>
        </p:nvSpPr>
        <p:spPr>
          <a:xfrm>
            <a:off x="720000" y="2024025"/>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sp>
        <p:nvSpPr>
          <p:cNvPr id="62" name="Google Shape;62;p7"/>
          <p:cNvSpPr/>
          <p:nvPr>
            <p:ph idx="2" type="pic"/>
          </p:nvPr>
        </p:nvSpPr>
        <p:spPr>
          <a:xfrm>
            <a:off x="5376375" y="1044600"/>
            <a:ext cx="3054300" cy="3054300"/>
          </a:xfrm>
          <a:prstGeom prst="ellipse">
            <a:avLst/>
          </a:prstGeom>
          <a:noFill/>
          <a:ln>
            <a:noFill/>
          </a:ln>
        </p:spPr>
      </p:sp>
      <p:pic>
        <p:nvPicPr>
          <p:cNvPr id="63" name="Google Shape;63;p7"/>
          <p:cNvPicPr preferRelativeResize="0"/>
          <p:nvPr/>
        </p:nvPicPr>
        <p:blipFill>
          <a:blip r:embed="rId2">
            <a:alphaModFix/>
          </a:blip>
          <a:stretch>
            <a:fillRect/>
          </a:stretch>
        </p:blipFill>
        <p:spPr>
          <a:xfrm>
            <a:off x="-24541" y="142191"/>
            <a:ext cx="1038597" cy="313290"/>
          </a:xfrm>
          <a:prstGeom prst="rect">
            <a:avLst/>
          </a:prstGeom>
          <a:noFill/>
          <a:ln>
            <a:noFill/>
          </a:ln>
        </p:spPr>
      </p:pic>
      <p:pic>
        <p:nvPicPr>
          <p:cNvPr id="64" name="Google Shape;64;p7"/>
          <p:cNvPicPr preferRelativeResize="0"/>
          <p:nvPr/>
        </p:nvPicPr>
        <p:blipFill>
          <a:blip r:embed="rId3">
            <a:alphaModFix/>
          </a:blip>
          <a:stretch>
            <a:fillRect/>
          </a:stretch>
        </p:blipFill>
        <p:spPr>
          <a:xfrm rot="4002200">
            <a:off x="8138274" y="1543808"/>
            <a:ext cx="1038598" cy="399500"/>
          </a:xfrm>
          <a:prstGeom prst="rect">
            <a:avLst/>
          </a:prstGeom>
          <a:noFill/>
          <a:ln>
            <a:noFill/>
          </a:ln>
        </p:spPr>
      </p:pic>
      <p:pic>
        <p:nvPicPr>
          <p:cNvPr id="65" name="Google Shape;65;p7"/>
          <p:cNvPicPr preferRelativeResize="0"/>
          <p:nvPr/>
        </p:nvPicPr>
        <p:blipFill>
          <a:blip r:embed="rId4">
            <a:alphaModFix/>
          </a:blip>
          <a:stretch>
            <a:fillRect/>
          </a:stretch>
        </p:blipFill>
        <p:spPr>
          <a:xfrm rot="-5400000">
            <a:off x="8340426" y="3636475"/>
            <a:ext cx="1268575" cy="666499"/>
          </a:xfrm>
          <a:prstGeom prst="rect">
            <a:avLst/>
          </a:prstGeom>
          <a:noFill/>
          <a:ln>
            <a:noFill/>
          </a:ln>
        </p:spPr>
      </p:pic>
      <p:pic>
        <p:nvPicPr>
          <p:cNvPr id="66" name="Google Shape;66;p7"/>
          <p:cNvPicPr preferRelativeResize="0"/>
          <p:nvPr/>
        </p:nvPicPr>
        <p:blipFill>
          <a:blip r:embed="rId5">
            <a:alphaModFix/>
          </a:blip>
          <a:stretch>
            <a:fillRect/>
          </a:stretch>
        </p:blipFill>
        <p:spPr>
          <a:xfrm rot="6299997">
            <a:off x="-184548" y="1163747"/>
            <a:ext cx="1038595" cy="123763"/>
          </a:xfrm>
          <a:prstGeom prst="rect">
            <a:avLst/>
          </a:prstGeom>
          <a:noFill/>
          <a:ln>
            <a:noFill/>
          </a:ln>
        </p:spPr>
      </p:pic>
      <p:pic>
        <p:nvPicPr>
          <p:cNvPr id="67" name="Google Shape;67;p7"/>
          <p:cNvPicPr preferRelativeResize="0"/>
          <p:nvPr/>
        </p:nvPicPr>
        <p:blipFill>
          <a:blip r:embed="rId6">
            <a:alphaModFix/>
          </a:blip>
          <a:stretch>
            <a:fillRect/>
          </a:stretch>
        </p:blipFill>
        <p:spPr>
          <a:xfrm>
            <a:off x="7812734" y="-335779"/>
            <a:ext cx="1871687" cy="106463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sp>
        <p:nvSpPr>
          <p:cNvPr id="69" name="Google Shape;69;p8"/>
          <p:cNvSpPr txBox="1"/>
          <p:nvPr>
            <p:ph type="title"/>
          </p:nvPr>
        </p:nvSpPr>
        <p:spPr>
          <a:xfrm>
            <a:off x="1969250" y="1705975"/>
            <a:ext cx="5205300" cy="17316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70" name="Google Shape;70;p8"/>
          <p:cNvPicPr preferRelativeResize="0"/>
          <p:nvPr/>
        </p:nvPicPr>
        <p:blipFill>
          <a:blip r:embed="rId2">
            <a:alphaModFix/>
          </a:blip>
          <a:stretch>
            <a:fillRect/>
          </a:stretch>
        </p:blipFill>
        <p:spPr>
          <a:xfrm flipH="1" rot="1057955">
            <a:off x="-1678667" y="-799415"/>
            <a:ext cx="3639705" cy="2070306"/>
          </a:xfrm>
          <a:prstGeom prst="rect">
            <a:avLst/>
          </a:prstGeom>
          <a:noFill/>
          <a:ln>
            <a:noFill/>
          </a:ln>
        </p:spPr>
      </p:pic>
      <p:pic>
        <p:nvPicPr>
          <p:cNvPr id="71" name="Google Shape;71;p8"/>
          <p:cNvPicPr preferRelativeResize="0"/>
          <p:nvPr/>
        </p:nvPicPr>
        <p:blipFill>
          <a:blip r:embed="rId3">
            <a:alphaModFix/>
          </a:blip>
          <a:stretch>
            <a:fillRect/>
          </a:stretch>
        </p:blipFill>
        <p:spPr>
          <a:xfrm flipH="1" rot="-1097892">
            <a:off x="8182755" y="1098520"/>
            <a:ext cx="1927986" cy="544800"/>
          </a:xfrm>
          <a:prstGeom prst="rect">
            <a:avLst/>
          </a:prstGeom>
          <a:noFill/>
          <a:ln>
            <a:noFill/>
          </a:ln>
        </p:spPr>
      </p:pic>
      <p:pic>
        <p:nvPicPr>
          <p:cNvPr id="72" name="Google Shape;72;p8"/>
          <p:cNvPicPr preferRelativeResize="0"/>
          <p:nvPr/>
        </p:nvPicPr>
        <p:blipFill>
          <a:blip r:embed="rId4">
            <a:alphaModFix/>
          </a:blip>
          <a:stretch>
            <a:fillRect/>
          </a:stretch>
        </p:blipFill>
        <p:spPr>
          <a:xfrm flipH="1">
            <a:off x="1981142" y="4386572"/>
            <a:ext cx="2137574" cy="1823101"/>
          </a:xfrm>
          <a:prstGeom prst="rect">
            <a:avLst/>
          </a:prstGeom>
          <a:noFill/>
          <a:ln>
            <a:noFill/>
          </a:ln>
        </p:spPr>
      </p:pic>
      <p:pic>
        <p:nvPicPr>
          <p:cNvPr id="73" name="Google Shape;73;p8"/>
          <p:cNvPicPr preferRelativeResize="0"/>
          <p:nvPr/>
        </p:nvPicPr>
        <p:blipFill>
          <a:blip r:embed="rId5">
            <a:alphaModFix/>
          </a:blip>
          <a:stretch>
            <a:fillRect/>
          </a:stretch>
        </p:blipFill>
        <p:spPr>
          <a:xfrm flipH="1" rot="952009">
            <a:off x="8476223" y="2180177"/>
            <a:ext cx="652123" cy="158368"/>
          </a:xfrm>
          <a:prstGeom prst="rect">
            <a:avLst/>
          </a:prstGeom>
          <a:noFill/>
          <a:ln>
            <a:noFill/>
          </a:ln>
        </p:spPr>
      </p:pic>
      <p:pic>
        <p:nvPicPr>
          <p:cNvPr id="74" name="Google Shape;74;p8"/>
          <p:cNvPicPr preferRelativeResize="0"/>
          <p:nvPr/>
        </p:nvPicPr>
        <p:blipFill>
          <a:blip r:embed="rId6">
            <a:alphaModFix/>
          </a:blip>
          <a:stretch>
            <a:fillRect/>
          </a:stretch>
        </p:blipFill>
        <p:spPr>
          <a:xfrm flipH="1">
            <a:off x="38527" y="2663261"/>
            <a:ext cx="1307699" cy="774314"/>
          </a:xfrm>
          <a:prstGeom prst="rect">
            <a:avLst/>
          </a:prstGeom>
          <a:noFill/>
          <a:ln>
            <a:noFill/>
          </a:ln>
        </p:spPr>
      </p:pic>
      <p:pic>
        <p:nvPicPr>
          <p:cNvPr id="75" name="Google Shape;75;p8"/>
          <p:cNvPicPr preferRelativeResize="0"/>
          <p:nvPr/>
        </p:nvPicPr>
        <p:blipFill>
          <a:blip r:embed="rId7">
            <a:alphaModFix/>
          </a:blip>
          <a:stretch>
            <a:fillRect/>
          </a:stretch>
        </p:blipFill>
        <p:spPr>
          <a:xfrm flipH="1">
            <a:off x="-430574" y="3800985"/>
            <a:ext cx="2130967" cy="1606026"/>
          </a:xfrm>
          <a:prstGeom prst="rect">
            <a:avLst/>
          </a:prstGeom>
          <a:noFill/>
          <a:ln>
            <a:noFill/>
          </a:ln>
        </p:spPr>
      </p:pic>
      <p:pic>
        <p:nvPicPr>
          <p:cNvPr id="76" name="Google Shape;76;p8"/>
          <p:cNvPicPr preferRelativeResize="0"/>
          <p:nvPr/>
        </p:nvPicPr>
        <p:blipFill>
          <a:blip r:embed="rId8">
            <a:alphaModFix/>
          </a:blip>
          <a:stretch>
            <a:fillRect/>
          </a:stretch>
        </p:blipFill>
        <p:spPr>
          <a:xfrm flipH="1">
            <a:off x="-65848" y="1646197"/>
            <a:ext cx="1038595" cy="123763"/>
          </a:xfrm>
          <a:prstGeom prst="rect">
            <a:avLst/>
          </a:prstGeom>
          <a:noFill/>
          <a:ln>
            <a:noFill/>
          </a:ln>
        </p:spPr>
      </p:pic>
      <p:pic>
        <p:nvPicPr>
          <p:cNvPr id="77" name="Google Shape;77;p8"/>
          <p:cNvPicPr preferRelativeResize="0"/>
          <p:nvPr/>
        </p:nvPicPr>
        <p:blipFill>
          <a:blip r:embed="rId9">
            <a:alphaModFix/>
          </a:blip>
          <a:stretch>
            <a:fillRect/>
          </a:stretch>
        </p:blipFill>
        <p:spPr>
          <a:xfrm flipH="1">
            <a:off x="4062463" y="4466889"/>
            <a:ext cx="1626417" cy="514500"/>
          </a:xfrm>
          <a:prstGeom prst="rect">
            <a:avLst/>
          </a:prstGeom>
          <a:noFill/>
          <a:ln>
            <a:noFill/>
          </a:ln>
        </p:spPr>
      </p:pic>
      <p:pic>
        <p:nvPicPr>
          <p:cNvPr id="78" name="Google Shape;78;p8"/>
          <p:cNvPicPr preferRelativeResize="0"/>
          <p:nvPr/>
        </p:nvPicPr>
        <p:blipFill>
          <a:blip r:embed="rId10">
            <a:alphaModFix/>
          </a:blip>
          <a:stretch>
            <a:fillRect/>
          </a:stretch>
        </p:blipFill>
        <p:spPr>
          <a:xfrm flipH="1">
            <a:off x="2218422" y="40418"/>
            <a:ext cx="650976" cy="514508"/>
          </a:xfrm>
          <a:prstGeom prst="rect">
            <a:avLst/>
          </a:prstGeom>
          <a:noFill/>
          <a:ln>
            <a:noFill/>
          </a:ln>
        </p:spPr>
      </p:pic>
      <p:pic>
        <p:nvPicPr>
          <p:cNvPr id="79" name="Google Shape;79;p8"/>
          <p:cNvPicPr preferRelativeResize="0"/>
          <p:nvPr/>
        </p:nvPicPr>
        <p:blipFill>
          <a:blip r:embed="rId11">
            <a:alphaModFix/>
          </a:blip>
          <a:stretch>
            <a:fillRect/>
          </a:stretch>
        </p:blipFill>
        <p:spPr>
          <a:xfrm flipH="1">
            <a:off x="3089025" y="-1045432"/>
            <a:ext cx="2306351" cy="2142576"/>
          </a:xfrm>
          <a:prstGeom prst="rect">
            <a:avLst/>
          </a:prstGeom>
          <a:noFill/>
          <a:ln>
            <a:noFill/>
          </a:ln>
        </p:spPr>
      </p:pic>
      <p:pic>
        <p:nvPicPr>
          <p:cNvPr id="80" name="Google Shape;80;p8"/>
          <p:cNvPicPr preferRelativeResize="0"/>
          <p:nvPr/>
        </p:nvPicPr>
        <p:blipFill>
          <a:blip r:embed="rId12">
            <a:alphaModFix/>
          </a:blip>
          <a:stretch>
            <a:fillRect/>
          </a:stretch>
        </p:blipFill>
        <p:spPr>
          <a:xfrm flipH="1" rot="1221322">
            <a:off x="5789513" y="-512806"/>
            <a:ext cx="3470670" cy="1024056"/>
          </a:xfrm>
          <a:prstGeom prst="rect">
            <a:avLst/>
          </a:prstGeom>
          <a:noFill/>
          <a:ln>
            <a:noFill/>
          </a:ln>
        </p:spPr>
      </p:pic>
      <p:pic>
        <p:nvPicPr>
          <p:cNvPr id="81" name="Google Shape;81;p8"/>
          <p:cNvPicPr preferRelativeResize="0"/>
          <p:nvPr/>
        </p:nvPicPr>
        <p:blipFill>
          <a:blip r:embed="rId13">
            <a:alphaModFix/>
          </a:blip>
          <a:stretch>
            <a:fillRect/>
          </a:stretch>
        </p:blipFill>
        <p:spPr>
          <a:xfrm flipH="1" rot="10800000">
            <a:off x="6173964" y="4572140"/>
            <a:ext cx="2205100" cy="726399"/>
          </a:xfrm>
          <a:prstGeom prst="rect">
            <a:avLst/>
          </a:prstGeom>
          <a:noFill/>
          <a:ln>
            <a:noFill/>
          </a:ln>
        </p:spPr>
      </p:pic>
      <p:pic>
        <p:nvPicPr>
          <p:cNvPr id="82" name="Google Shape;82;p8"/>
          <p:cNvPicPr preferRelativeResize="0"/>
          <p:nvPr/>
        </p:nvPicPr>
        <p:blipFill>
          <a:blip r:embed="rId14">
            <a:alphaModFix/>
          </a:blip>
          <a:stretch>
            <a:fillRect/>
          </a:stretch>
        </p:blipFill>
        <p:spPr>
          <a:xfrm flipH="1" rot="900001">
            <a:off x="7991429" y="3031439"/>
            <a:ext cx="2386796" cy="1700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9"/>
          <p:cNvSpPr txBox="1"/>
          <p:nvPr>
            <p:ph type="title"/>
          </p:nvPr>
        </p:nvSpPr>
        <p:spPr>
          <a:xfrm>
            <a:off x="2135550" y="1769100"/>
            <a:ext cx="4872900" cy="1460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500"/>
              <a:buNone/>
              <a:defRPr sz="96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85" name="Google Shape;85;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pic>
        <p:nvPicPr>
          <p:cNvPr id="86" name="Google Shape;86;p9"/>
          <p:cNvPicPr preferRelativeResize="0"/>
          <p:nvPr/>
        </p:nvPicPr>
        <p:blipFill>
          <a:blip r:embed="rId2">
            <a:alphaModFix/>
          </a:blip>
          <a:stretch>
            <a:fillRect/>
          </a:stretch>
        </p:blipFill>
        <p:spPr>
          <a:xfrm>
            <a:off x="8042365" y="3102631"/>
            <a:ext cx="1200294" cy="1115026"/>
          </a:xfrm>
          <a:prstGeom prst="rect">
            <a:avLst/>
          </a:prstGeom>
          <a:noFill/>
          <a:ln>
            <a:noFill/>
          </a:ln>
        </p:spPr>
      </p:pic>
      <p:pic>
        <p:nvPicPr>
          <p:cNvPr id="87" name="Google Shape;87;p9"/>
          <p:cNvPicPr preferRelativeResize="0"/>
          <p:nvPr/>
        </p:nvPicPr>
        <p:blipFill>
          <a:blip r:embed="rId3">
            <a:alphaModFix/>
          </a:blip>
          <a:stretch>
            <a:fillRect/>
          </a:stretch>
        </p:blipFill>
        <p:spPr>
          <a:xfrm>
            <a:off x="8493414" y="914263"/>
            <a:ext cx="1307700" cy="638496"/>
          </a:xfrm>
          <a:prstGeom prst="rect">
            <a:avLst/>
          </a:prstGeom>
          <a:noFill/>
          <a:ln>
            <a:noFill/>
          </a:ln>
        </p:spPr>
      </p:pic>
      <p:pic>
        <p:nvPicPr>
          <p:cNvPr id="88" name="Google Shape;88;p9"/>
          <p:cNvPicPr preferRelativeResize="0"/>
          <p:nvPr/>
        </p:nvPicPr>
        <p:blipFill>
          <a:blip r:embed="rId4">
            <a:alphaModFix/>
          </a:blip>
          <a:stretch>
            <a:fillRect/>
          </a:stretch>
        </p:blipFill>
        <p:spPr>
          <a:xfrm>
            <a:off x="-55001" y="1223126"/>
            <a:ext cx="1429404" cy="399500"/>
          </a:xfrm>
          <a:prstGeom prst="rect">
            <a:avLst/>
          </a:prstGeom>
          <a:noFill/>
          <a:ln>
            <a:noFill/>
          </a:ln>
        </p:spPr>
      </p:pic>
      <p:pic>
        <p:nvPicPr>
          <p:cNvPr id="89" name="Google Shape;89;p9"/>
          <p:cNvPicPr preferRelativeResize="0"/>
          <p:nvPr/>
        </p:nvPicPr>
        <p:blipFill>
          <a:blip r:embed="rId5">
            <a:alphaModFix/>
          </a:blip>
          <a:stretch>
            <a:fillRect/>
          </a:stretch>
        </p:blipFill>
        <p:spPr>
          <a:xfrm rot="-2820332">
            <a:off x="-926633" y="3423505"/>
            <a:ext cx="2197490" cy="1817784"/>
          </a:xfrm>
          <a:prstGeom prst="rect">
            <a:avLst/>
          </a:prstGeom>
          <a:noFill/>
          <a:ln>
            <a:noFill/>
          </a:ln>
        </p:spPr>
      </p:pic>
      <p:pic>
        <p:nvPicPr>
          <p:cNvPr id="90" name="Google Shape;90;p9"/>
          <p:cNvPicPr preferRelativeResize="0"/>
          <p:nvPr/>
        </p:nvPicPr>
        <p:blipFill>
          <a:blip r:embed="rId6">
            <a:alphaModFix/>
          </a:blip>
          <a:stretch>
            <a:fillRect/>
          </a:stretch>
        </p:blipFill>
        <p:spPr>
          <a:xfrm>
            <a:off x="7217162" y="-11"/>
            <a:ext cx="2650176" cy="621847"/>
          </a:xfrm>
          <a:prstGeom prst="rect">
            <a:avLst/>
          </a:prstGeom>
          <a:noFill/>
          <a:ln>
            <a:noFill/>
          </a:ln>
        </p:spPr>
      </p:pic>
      <p:pic>
        <p:nvPicPr>
          <p:cNvPr id="91" name="Google Shape;91;p9"/>
          <p:cNvPicPr preferRelativeResize="0"/>
          <p:nvPr/>
        </p:nvPicPr>
        <p:blipFill>
          <a:blip r:embed="rId7">
            <a:alphaModFix/>
          </a:blip>
          <a:stretch>
            <a:fillRect/>
          </a:stretch>
        </p:blipFill>
        <p:spPr>
          <a:xfrm rot="-2271238">
            <a:off x="6121047" y="4292512"/>
            <a:ext cx="1291401" cy="408519"/>
          </a:xfrm>
          <a:prstGeom prst="rect">
            <a:avLst/>
          </a:prstGeom>
          <a:noFill/>
          <a:ln>
            <a:noFill/>
          </a:ln>
        </p:spPr>
      </p:pic>
      <p:pic>
        <p:nvPicPr>
          <p:cNvPr id="92" name="Google Shape;92;p9"/>
          <p:cNvPicPr preferRelativeResize="0"/>
          <p:nvPr/>
        </p:nvPicPr>
        <p:blipFill>
          <a:blip r:embed="rId8">
            <a:alphaModFix/>
          </a:blip>
          <a:stretch>
            <a:fillRect/>
          </a:stretch>
        </p:blipFill>
        <p:spPr>
          <a:xfrm>
            <a:off x="1460628" y="-450869"/>
            <a:ext cx="1945977" cy="1020765"/>
          </a:xfrm>
          <a:prstGeom prst="rect">
            <a:avLst/>
          </a:prstGeom>
          <a:noFill/>
          <a:ln>
            <a:noFill/>
          </a:ln>
        </p:spPr>
      </p:pic>
      <p:pic>
        <p:nvPicPr>
          <p:cNvPr id="93" name="Google Shape;93;p9"/>
          <p:cNvPicPr preferRelativeResize="0"/>
          <p:nvPr/>
        </p:nvPicPr>
        <p:blipFill>
          <a:blip r:embed="rId9">
            <a:alphaModFix/>
          </a:blip>
          <a:stretch>
            <a:fillRect/>
          </a:stretch>
        </p:blipFill>
        <p:spPr>
          <a:xfrm>
            <a:off x="7505748" y="4217649"/>
            <a:ext cx="1736901" cy="987924"/>
          </a:xfrm>
          <a:prstGeom prst="rect">
            <a:avLst/>
          </a:prstGeom>
          <a:noFill/>
          <a:ln>
            <a:noFill/>
          </a:ln>
        </p:spPr>
      </p:pic>
      <p:pic>
        <p:nvPicPr>
          <p:cNvPr id="94" name="Google Shape;94;p9"/>
          <p:cNvPicPr preferRelativeResize="0"/>
          <p:nvPr/>
        </p:nvPicPr>
        <p:blipFill>
          <a:blip r:embed="rId10">
            <a:alphaModFix/>
          </a:blip>
          <a:stretch>
            <a:fillRect/>
          </a:stretch>
        </p:blipFill>
        <p:spPr>
          <a:xfrm>
            <a:off x="2081250" y="4125896"/>
            <a:ext cx="1200276" cy="868925"/>
          </a:xfrm>
          <a:prstGeom prst="rect">
            <a:avLst/>
          </a:prstGeom>
          <a:noFill/>
          <a:ln>
            <a:noFill/>
          </a:ln>
        </p:spPr>
      </p:pic>
      <p:pic>
        <p:nvPicPr>
          <p:cNvPr id="95" name="Google Shape;95;p9"/>
          <p:cNvPicPr preferRelativeResize="0"/>
          <p:nvPr/>
        </p:nvPicPr>
        <p:blipFill>
          <a:blip r:embed="rId11">
            <a:alphaModFix/>
          </a:blip>
          <a:stretch>
            <a:fillRect/>
          </a:stretch>
        </p:blipFill>
        <p:spPr>
          <a:xfrm rot="6940000">
            <a:off x="671154" y="4641689"/>
            <a:ext cx="1232463" cy="139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6" name="Shape 96"/>
        <p:cNvGrpSpPr/>
        <p:nvPr/>
      </p:nvGrpSpPr>
      <p:grpSpPr>
        <a:xfrm>
          <a:off x="0" y="0"/>
          <a:ext cx="0" cy="0"/>
          <a:chOff x="0" y="0"/>
          <a:chExt cx="0" cy="0"/>
        </a:xfrm>
      </p:grpSpPr>
      <p:sp>
        <p:nvSpPr>
          <p:cNvPr id="97" name="Google Shape;97;p10"/>
          <p:cNvSpPr txBox="1"/>
          <p:nvPr>
            <p:ph type="title"/>
          </p:nvPr>
        </p:nvSpPr>
        <p:spPr>
          <a:xfrm>
            <a:off x="720000" y="539500"/>
            <a:ext cx="3403200" cy="24207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500"/>
              <a:buNone/>
              <a:defRPr>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pic>
        <p:nvPicPr>
          <p:cNvPr id="98" name="Google Shape;98;p10"/>
          <p:cNvPicPr preferRelativeResize="0"/>
          <p:nvPr/>
        </p:nvPicPr>
        <p:blipFill>
          <a:blip r:embed="rId2">
            <a:alphaModFix/>
          </a:blip>
          <a:stretch>
            <a:fillRect/>
          </a:stretch>
        </p:blipFill>
        <p:spPr>
          <a:xfrm>
            <a:off x="-222616" y="4372083"/>
            <a:ext cx="1871687" cy="1064636"/>
          </a:xfrm>
          <a:prstGeom prst="rect">
            <a:avLst/>
          </a:prstGeom>
          <a:noFill/>
          <a:ln>
            <a:noFill/>
          </a:ln>
        </p:spPr>
      </p:pic>
      <p:pic>
        <p:nvPicPr>
          <p:cNvPr id="99" name="Google Shape;99;p10"/>
          <p:cNvPicPr preferRelativeResize="0"/>
          <p:nvPr/>
        </p:nvPicPr>
        <p:blipFill>
          <a:blip r:embed="rId3">
            <a:alphaModFix/>
          </a:blip>
          <a:stretch>
            <a:fillRect/>
          </a:stretch>
        </p:blipFill>
        <p:spPr>
          <a:xfrm>
            <a:off x="749337" y="81476"/>
            <a:ext cx="2435712" cy="2902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Cinzel"/>
              <a:buNone/>
              <a:defRPr b="1" sz="3500">
                <a:solidFill>
                  <a:schemeClr val="dk1"/>
                </a:solidFill>
                <a:latin typeface="Cinzel"/>
                <a:ea typeface="Cinzel"/>
                <a:cs typeface="Cinzel"/>
                <a:sym typeface="Cinze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ivvic"/>
              <a:buChar char="●"/>
              <a:defRPr>
                <a:solidFill>
                  <a:schemeClr val="dk1"/>
                </a:solidFill>
                <a:latin typeface="Livvic"/>
                <a:ea typeface="Livvic"/>
                <a:cs typeface="Livvic"/>
                <a:sym typeface="Livvic"/>
              </a:defRPr>
            </a:lvl1pPr>
            <a:lvl2pPr indent="-317500" lvl="1" marL="9144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2pPr>
            <a:lvl3pPr indent="-317500" lvl="2" marL="13716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3pPr>
            <a:lvl4pPr indent="-317500" lvl="3" marL="18288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4pPr>
            <a:lvl5pPr indent="-317500" lvl="4" marL="22860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5pPr>
            <a:lvl6pPr indent="-317500" lvl="5" marL="27432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6pPr>
            <a:lvl7pPr indent="-317500" lvl="6" marL="32004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7pPr>
            <a:lvl8pPr indent="-317500" lvl="7" marL="3657600">
              <a:lnSpc>
                <a:spcPct val="100000"/>
              </a:lnSpc>
              <a:spcBef>
                <a:spcPts val="1600"/>
              </a:spcBef>
              <a:spcAft>
                <a:spcPts val="0"/>
              </a:spcAft>
              <a:buClr>
                <a:schemeClr val="dk1"/>
              </a:buClr>
              <a:buSzPts val="1400"/>
              <a:buFont typeface="Livvic"/>
              <a:buChar char="○"/>
              <a:defRPr>
                <a:solidFill>
                  <a:schemeClr val="dk1"/>
                </a:solidFill>
                <a:latin typeface="Livvic"/>
                <a:ea typeface="Livvic"/>
                <a:cs typeface="Livvic"/>
                <a:sym typeface="Livvic"/>
              </a:defRPr>
            </a:lvl8pPr>
            <a:lvl9pPr indent="-317500" lvl="8" marL="4114800">
              <a:lnSpc>
                <a:spcPct val="100000"/>
              </a:lnSpc>
              <a:spcBef>
                <a:spcPts val="1600"/>
              </a:spcBef>
              <a:spcAft>
                <a:spcPts val="1600"/>
              </a:spcAft>
              <a:buClr>
                <a:schemeClr val="dk1"/>
              </a:buClr>
              <a:buSzPts val="1400"/>
              <a:buFont typeface="Livvic"/>
              <a:buChar char="■"/>
              <a:defRPr>
                <a:solidFill>
                  <a:schemeClr val="dk1"/>
                </a:solidFill>
                <a:latin typeface="Livvic"/>
                <a:ea typeface="Livvic"/>
                <a:cs typeface="Livvic"/>
                <a:sym typeface="Livv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 Id="rId4" Type="http://schemas.openxmlformats.org/officeDocument/2006/relationships/image" Target="../media/image6.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7.png"/><Relationship Id="rId8"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7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5.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85.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68.png"/><Relationship Id="rId5" Type="http://schemas.openxmlformats.org/officeDocument/2006/relationships/image" Target="../media/image6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9.xml"/><Relationship Id="rId3" Type="http://schemas.openxmlformats.org/officeDocument/2006/relationships/image" Target="../media/image92.jpg"/><Relationship Id="rId4" Type="http://schemas.openxmlformats.org/officeDocument/2006/relationships/image" Target="../media/image66.jpg"/><Relationship Id="rId5" Type="http://schemas.openxmlformats.org/officeDocument/2006/relationships/image" Target="../media/image8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61.jpg"/><Relationship Id="rId4" Type="http://schemas.openxmlformats.org/officeDocument/2006/relationships/image" Target="../media/image59.jpg"/><Relationship Id="rId5" Type="http://schemas.openxmlformats.org/officeDocument/2006/relationships/image" Target="../media/image83.png"/><Relationship Id="rId6" Type="http://schemas.openxmlformats.org/officeDocument/2006/relationships/image" Target="../media/image71.jpg"/><Relationship Id="rId7" Type="http://schemas.openxmlformats.org/officeDocument/2006/relationships/image" Target="../media/image6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0.xml"/><Relationship Id="rId3" Type="http://schemas.openxmlformats.org/officeDocument/2006/relationships/image" Target="../media/image87.jpg"/><Relationship Id="rId4" Type="http://schemas.openxmlformats.org/officeDocument/2006/relationships/image" Target="../media/image66.jpg"/><Relationship Id="rId5" Type="http://schemas.openxmlformats.org/officeDocument/2006/relationships/image" Target="../media/image9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2.xml"/><Relationship Id="rId3"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88.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7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68.png"/><Relationship Id="rId5" Type="http://schemas.openxmlformats.org/officeDocument/2006/relationships/image" Target="../media/image6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6.xml"/><Relationship Id="rId3" Type="http://schemas.openxmlformats.org/officeDocument/2006/relationships/image" Target="../media/image96.jpg"/><Relationship Id="rId4" Type="http://schemas.openxmlformats.org/officeDocument/2006/relationships/image" Target="../media/image7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37.png"/><Relationship Id="rId5" Type="http://schemas.openxmlformats.org/officeDocument/2006/relationships/image" Target="../media/image26.png"/><Relationship Id="rId6" Type="http://schemas.openxmlformats.org/officeDocument/2006/relationships/image" Target="../media/image8.png"/><Relationship Id="rId7" Type="http://schemas.openxmlformats.org/officeDocument/2006/relationships/image" Target="../media/image27.png"/><Relationship Id="rId8" Type="http://schemas.openxmlformats.org/officeDocument/2006/relationships/image" Target="../media/image1.png"/><Relationship Id="rId11" Type="http://schemas.openxmlformats.org/officeDocument/2006/relationships/image" Target="../media/image78.jpg"/><Relationship Id="rId10" Type="http://schemas.openxmlformats.org/officeDocument/2006/relationships/image" Target="../media/image95.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89.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68.png"/><Relationship Id="rId5" Type="http://schemas.openxmlformats.org/officeDocument/2006/relationships/image" Target="../media/image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81.png"/><Relationship Id="rId4" Type="http://schemas.openxmlformats.org/officeDocument/2006/relationships/image" Target="../media/image8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17.png"/><Relationship Id="rId4" Type="http://schemas.openxmlformats.org/officeDocument/2006/relationships/image" Target="../media/image14.png"/><Relationship Id="rId9" Type="http://schemas.openxmlformats.org/officeDocument/2006/relationships/image" Target="../media/image8.png"/><Relationship Id="rId5" Type="http://schemas.openxmlformats.org/officeDocument/2006/relationships/image" Target="../media/image30.png"/><Relationship Id="rId6" Type="http://schemas.openxmlformats.org/officeDocument/2006/relationships/image" Target="../media/image6.png"/><Relationship Id="rId7" Type="http://schemas.openxmlformats.org/officeDocument/2006/relationships/image" Target="../media/image36.png"/><Relationship Id="rId8" Type="http://schemas.openxmlformats.org/officeDocument/2006/relationships/image" Target="../media/image26.png"/><Relationship Id="rId11" Type="http://schemas.openxmlformats.org/officeDocument/2006/relationships/image" Target="../media/image35.png"/><Relationship Id="rId10" Type="http://schemas.openxmlformats.org/officeDocument/2006/relationships/image" Target="../media/image32.png"/><Relationship Id="rId13" Type="http://schemas.openxmlformats.org/officeDocument/2006/relationships/image" Target="../media/image4.png"/><Relationship Id="rId12" Type="http://schemas.openxmlformats.org/officeDocument/2006/relationships/image" Target="../media/image9.png"/><Relationship Id="rId15" Type="http://schemas.openxmlformats.org/officeDocument/2006/relationships/image" Target="../media/image1.png"/><Relationship Id="rId14" Type="http://schemas.openxmlformats.org/officeDocument/2006/relationships/image" Target="../media/image27.png"/><Relationship Id="rId17" Type="http://schemas.openxmlformats.org/officeDocument/2006/relationships/image" Target="../media/image33.png"/><Relationship Id="rId16" Type="http://schemas.openxmlformats.org/officeDocument/2006/relationships/image" Target="../media/image15.png"/><Relationship Id="rId18"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9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9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8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xml"/><Relationship Id="rId3" Type="http://schemas.openxmlformats.org/officeDocument/2006/relationships/image" Target="../media/image56.jpg"/><Relationship Id="rId4" Type="http://schemas.openxmlformats.org/officeDocument/2006/relationships/image" Target="../media/image77.jpg"/><Relationship Id="rId5" Type="http://schemas.openxmlformats.org/officeDocument/2006/relationships/image" Target="../media/image58.jpg"/><Relationship Id="rId6"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7.png"/><Relationship Id="rId4"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5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6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pic>
        <p:nvPicPr>
          <p:cNvPr id="343" name="Google Shape;343;p33"/>
          <p:cNvPicPr preferRelativeResize="0"/>
          <p:nvPr/>
        </p:nvPicPr>
        <p:blipFill>
          <a:blip r:embed="rId3">
            <a:alphaModFix/>
          </a:blip>
          <a:stretch>
            <a:fillRect/>
          </a:stretch>
        </p:blipFill>
        <p:spPr>
          <a:xfrm rot="-1057955">
            <a:off x="-1797089" y="3730298"/>
            <a:ext cx="3639705" cy="2070306"/>
          </a:xfrm>
          <a:prstGeom prst="rect">
            <a:avLst/>
          </a:prstGeom>
          <a:noFill/>
          <a:ln>
            <a:noFill/>
          </a:ln>
        </p:spPr>
      </p:pic>
      <p:sp>
        <p:nvSpPr>
          <p:cNvPr id="344" name="Google Shape;344;p33"/>
          <p:cNvSpPr txBox="1"/>
          <p:nvPr>
            <p:ph type="ctrTitle"/>
          </p:nvPr>
        </p:nvSpPr>
        <p:spPr>
          <a:xfrm>
            <a:off x="1396950" y="1440038"/>
            <a:ext cx="6350100" cy="1823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Define and Ideate</a:t>
            </a:r>
            <a:endParaRPr sz="4800"/>
          </a:p>
        </p:txBody>
      </p:sp>
      <p:pic>
        <p:nvPicPr>
          <p:cNvPr id="345" name="Google Shape;345;p33"/>
          <p:cNvPicPr preferRelativeResize="0"/>
          <p:nvPr/>
        </p:nvPicPr>
        <p:blipFill>
          <a:blip r:embed="rId4">
            <a:alphaModFix/>
          </a:blip>
          <a:stretch>
            <a:fillRect/>
          </a:stretch>
        </p:blipFill>
        <p:spPr>
          <a:xfrm>
            <a:off x="2112072" y="322836"/>
            <a:ext cx="1307699" cy="774314"/>
          </a:xfrm>
          <a:prstGeom prst="rect">
            <a:avLst/>
          </a:prstGeom>
          <a:noFill/>
          <a:ln>
            <a:noFill/>
          </a:ln>
        </p:spPr>
      </p:pic>
      <p:pic>
        <p:nvPicPr>
          <p:cNvPr id="346" name="Google Shape;346;p33"/>
          <p:cNvPicPr preferRelativeResize="0"/>
          <p:nvPr/>
        </p:nvPicPr>
        <p:blipFill>
          <a:blip r:embed="rId5">
            <a:alphaModFix/>
          </a:blip>
          <a:stretch>
            <a:fillRect/>
          </a:stretch>
        </p:blipFill>
        <p:spPr>
          <a:xfrm>
            <a:off x="426228" y="2916739"/>
            <a:ext cx="650975" cy="484703"/>
          </a:xfrm>
          <a:prstGeom prst="rect">
            <a:avLst/>
          </a:prstGeom>
          <a:noFill/>
          <a:ln>
            <a:noFill/>
          </a:ln>
        </p:spPr>
      </p:pic>
      <p:pic>
        <p:nvPicPr>
          <p:cNvPr id="347" name="Google Shape;347;p33"/>
          <p:cNvPicPr preferRelativeResize="0"/>
          <p:nvPr/>
        </p:nvPicPr>
        <p:blipFill>
          <a:blip r:embed="rId6">
            <a:alphaModFix/>
          </a:blip>
          <a:stretch>
            <a:fillRect/>
          </a:stretch>
        </p:blipFill>
        <p:spPr>
          <a:xfrm>
            <a:off x="7439330" y="-263515"/>
            <a:ext cx="2130967" cy="1606026"/>
          </a:xfrm>
          <a:prstGeom prst="rect">
            <a:avLst/>
          </a:prstGeom>
          <a:noFill/>
          <a:ln>
            <a:noFill/>
          </a:ln>
        </p:spPr>
      </p:pic>
      <p:pic>
        <p:nvPicPr>
          <p:cNvPr id="348" name="Google Shape;348;p33"/>
          <p:cNvPicPr preferRelativeResize="0"/>
          <p:nvPr/>
        </p:nvPicPr>
        <p:blipFill>
          <a:blip r:embed="rId3">
            <a:alphaModFix/>
          </a:blip>
          <a:stretch>
            <a:fillRect/>
          </a:stretch>
        </p:blipFill>
        <p:spPr>
          <a:xfrm>
            <a:off x="4307796" y="-296579"/>
            <a:ext cx="1871687" cy="1064636"/>
          </a:xfrm>
          <a:prstGeom prst="rect">
            <a:avLst/>
          </a:prstGeom>
          <a:noFill/>
          <a:ln>
            <a:noFill/>
          </a:ln>
        </p:spPr>
      </p:pic>
      <p:pic>
        <p:nvPicPr>
          <p:cNvPr id="349" name="Google Shape;349;p33"/>
          <p:cNvPicPr preferRelativeResize="0"/>
          <p:nvPr/>
        </p:nvPicPr>
        <p:blipFill>
          <a:blip r:embed="rId7">
            <a:alphaModFix/>
          </a:blip>
          <a:stretch>
            <a:fillRect/>
          </a:stretch>
        </p:blipFill>
        <p:spPr>
          <a:xfrm>
            <a:off x="7839772" y="3532718"/>
            <a:ext cx="2306351" cy="2142576"/>
          </a:xfrm>
          <a:prstGeom prst="rect">
            <a:avLst/>
          </a:prstGeom>
          <a:noFill/>
          <a:ln>
            <a:noFill/>
          </a:ln>
        </p:spPr>
      </p:pic>
      <p:pic>
        <p:nvPicPr>
          <p:cNvPr id="350" name="Google Shape;350;p33"/>
          <p:cNvPicPr preferRelativeResize="0"/>
          <p:nvPr/>
        </p:nvPicPr>
        <p:blipFill>
          <a:blip r:embed="rId8">
            <a:alphaModFix/>
          </a:blip>
          <a:stretch>
            <a:fillRect/>
          </a:stretch>
        </p:blipFill>
        <p:spPr>
          <a:xfrm rot="-3288595">
            <a:off x="5998273" y="4600415"/>
            <a:ext cx="2386796" cy="170075"/>
          </a:xfrm>
          <a:prstGeom prst="rect">
            <a:avLst/>
          </a:prstGeom>
          <a:noFill/>
          <a:ln>
            <a:noFill/>
          </a:ln>
        </p:spPr>
      </p:pic>
      <p:sp>
        <p:nvSpPr>
          <p:cNvPr id="351" name="Google Shape;351;p33"/>
          <p:cNvSpPr txBox="1"/>
          <p:nvPr>
            <p:ph idx="1" type="subTitle"/>
          </p:nvPr>
        </p:nvSpPr>
        <p:spPr>
          <a:xfrm>
            <a:off x="1399050" y="3227663"/>
            <a:ext cx="6345900" cy="47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Painting a future of learning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Learnings</a:t>
            </a:r>
            <a:endParaRPr/>
          </a:p>
        </p:txBody>
      </p:sp>
      <p:sp>
        <p:nvSpPr>
          <p:cNvPr id="432" name="Google Shape;432;p42"/>
          <p:cNvSpPr txBox="1"/>
          <p:nvPr>
            <p:ph idx="1" type="subTitle"/>
          </p:nvPr>
        </p:nvSpPr>
        <p:spPr>
          <a:xfrm>
            <a:off x="4985239" y="1439025"/>
            <a:ext cx="2947800" cy="2875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33" name="Google Shape;433;p42"/>
          <p:cNvSpPr txBox="1"/>
          <p:nvPr>
            <p:ph idx="2" type="subTitle"/>
          </p:nvPr>
        </p:nvSpPr>
        <p:spPr>
          <a:xfrm>
            <a:off x="1211050" y="1439025"/>
            <a:ext cx="2947800" cy="28752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Love for art was innate</a:t>
            </a:r>
            <a:endParaRPr/>
          </a:p>
          <a:p>
            <a:pPr indent="-317500" lvl="0" marL="457200" rtl="0" algn="l">
              <a:lnSpc>
                <a:spcPct val="100000"/>
              </a:lnSpc>
              <a:spcBef>
                <a:spcPts val="0"/>
              </a:spcBef>
              <a:spcAft>
                <a:spcPts val="0"/>
              </a:spcAft>
              <a:buSzPts val="1400"/>
              <a:buChar char="●"/>
            </a:pPr>
            <a:r>
              <a:rPr lang="en"/>
              <a:t>Art vision was separate from the technical skills</a:t>
            </a:r>
            <a:endParaRPr/>
          </a:p>
          <a:p>
            <a:pPr indent="-317500" lvl="0" marL="457200" rtl="0" algn="l">
              <a:lnSpc>
                <a:spcPct val="100000"/>
              </a:lnSpc>
              <a:spcBef>
                <a:spcPts val="0"/>
              </a:spcBef>
              <a:spcAft>
                <a:spcPts val="0"/>
              </a:spcAft>
              <a:buSzPts val="1400"/>
              <a:buChar char="●"/>
            </a:pPr>
            <a:r>
              <a:rPr lang="en"/>
              <a:t>Student’s always copied references because they wanted something “good”</a:t>
            </a:r>
            <a:endParaRPr/>
          </a:p>
          <a:p>
            <a:pPr indent="0" lvl="0" marL="457200" rtl="0" algn="l">
              <a:lnSpc>
                <a:spcPct val="100000"/>
              </a:lnSpc>
              <a:spcBef>
                <a:spcPts val="0"/>
              </a:spcBef>
              <a:spcAft>
                <a:spcPts val="0"/>
              </a:spcAft>
              <a:buNone/>
            </a:pPr>
            <a:r>
              <a:t/>
            </a:r>
            <a:endParaRPr/>
          </a:p>
        </p:txBody>
      </p:sp>
      <p:pic>
        <p:nvPicPr>
          <p:cNvPr id="434" name="Google Shape;434;p42"/>
          <p:cNvPicPr preferRelativeResize="0"/>
          <p:nvPr/>
        </p:nvPicPr>
        <p:blipFill>
          <a:blip r:embed="rId3">
            <a:alphaModFix/>
          </a:blip>
          <a:stretch>
            <a:fillRect/>
          </a:stretch>
        </p:blipFill>
        <p:spPr>
          <a:xfrm>
            <a:off x="4474975" y="1439013"/>
            <a:ext cx="4478176" cy="25189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3"/>
          <p:cNvSpPr txBox="1"/>
          <p:nvPr>
            <p:ph type="title"/>
          </p:nvPr>
        </p:nvSpPr>
        <p:spPr>
          <a:xfrm>
            <a:off x="1969250" y="1705975"/>
            <a:ext cx="5205300" cy="1731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POV’s that didn’t make the cut</a:t>
            </a:r>
            <a:endParaRPr sz="4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Povs</a:t>
            </a:r>
            <a:endParaRPr/>
          </a:p>
        </p:txBody>
      </p:sp>
      <p:sp>
        <p:nvSpPr>
          <p:cNvPr id="445" name="Google Shape;445;p44"/>
          <p:cNvSpPr txBox="1"/>
          <p:nvPr>
            <p:ph idx="7" type="subTitle"/>
          </p:nvPr>
        </p:nvSpPr>
        <p:spPr>
          <a:xfrm>
            <a:off x="4882183" y="1160175"/>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were surprised to notice…</a:t>
            </a:r>
            <a:endParaRPr sz="1800"/>
          </a:p>
        </p:txBody>
      </p:sp>
      <p:sp>
        <p:nvSpPr>
          <p:cNvPr id="446" name="Google Shape;446;p44"/>
          <p:cNvSpPr txBox="1"/>
          <p:nvPr>
            <p:ph idx="1" type="subTitle"/>
          </p:nvPr>
        </p:nvSpPr>
        <p:spPr>
          <a:xfrm>
            <a:off x="630613" y="1479036"/>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Justin</a:t>
            </a:r>
            <a:r>
              <a:rPr lang="en"/>
              <a:t>, a recent grad working as a Software Engineer at Salesforce. Over the pandemic he started art seriously</a:t>
            </a:r>
            <a:endParaRPr/>
          </a:p>
        </p:txBody>
      </p:sp>
      <p:sp>
        <p:nvSpPr>
          <p:cNvPr id="447" name="Google Shape;447;p44"/>
          <p:cNvSpPr txBox="1"/>
          <p:nvPr>
            <p:ph idx="2" type="subTitle"/>
          </p:nvPr>
        </p:nvSpPr>
        <p:spPr>
          <a:xfrm>
            <a:off x="4882183" y="1783836"/>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 had a difficult time learning art when there are so many resources available online </a:t>
            </a:r>
            <a:endParaRPr/>
          </a:p>
        </p:txBody>
      </p:sp>
      <p:sp>
        <p:nvSpPr>
          <p:cNvPr id="448" name="Google Shape;448;p44"/>
          <p:cNvSpPr txBox="1"/>
          <p:nvPr>
            <p:ph idx="3" type="subTitle"/>
          </p:nvPr>
        </p:nvSpPr>
        <p:spPr>
          <a:xfrm>
            <a:off x="630613" y="3026350"/>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 felt overwhelmed by all the resources and didn’t know where to start</a:t>
            </a:r>
            <a:endParaRPr/>
          </a:p>
        </p:txBody>
      </p:sp>
      <p:sp>
        <p:nvSpPr>
          <p:cNvPr id="449" name="Google Shape;449;p44"/>
          <p:cNvSpPr txBox="1"/>
          <p:nvPr>
            <p:ph idx="4" type="subTitle"/>
          </p:nvPr>
        </p:nvSpPr>
        <p:spPr>
          <a:xfrm>
            <a:off x="4882183" y="3254950"/>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gather a condensed set of resources for beginners who are interested in learning art</a:t>
            </a:r>
            <a:endParaRPr/>
          </a:p>
        </p:txBody>
      </p:sp>
      <p:sp>
        <p:nvSpPr>
          <p:cNvPr id="450" name="Google Shape;450;p44"/>
          <p:cNvSpPr txBox="1"/>
          <p:nvPr>
            <p:ph idx="5" type="subTitle"/>
          </p:nvPr>
        </p:nvSpPr>
        <p:spPr>
          <a:xfrm>
            <a:off x="630613" y="855375"/>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Met…</a:t>
            </a:r>
            <a:endParaRPr sz="1800"/>
          </a:p>
        </p:txBody>
      </p:sp>
      <p:sp>
        <p:nvSpPr>
          <p:cNvPr id="451" name="Google Shape;451;p44"/>
          <p:cNvSpPr txBox="1"/>
          <p:nvPr>
            <p:ph idx="6" type="subTitle"/>
          </p:nvPr>
        </p:nvSpPr>
        <p:spPr>
          <a:xfrm>
            <a:off x="630613" y="2335932"/>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wonder if this means …</a:t>
            </a:r>
            <a:endParaRPr sz="1800"/>
          </a:p>
        </p:txBody>
      </p:sp>
      <p:sp>
        <p:nvSpPr>
          <p:cNvPr id="452" name="Google Shape;452;p44"/>
          <p:cNvSpPr txBox="1"/>
          <p:nvPr>
            <p:ph idx="8" type="subTitle"/>
          </p:nvPr>
        </p:nvSpPr>
        <p:spPr>
          <a:xfrm>
            <a:off x="4882183" y="2564532"/>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It would be game- changing to…</a:t>
            </a: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Povs</a:t>
            </a:r>
            <a:endParaRPr/>
          </a:p>
        </p:txBody>
      </p:sp>
      <p:sp>
        <p:nvSpPr>
          <p:cNvPr id="458" name="Google Shape;458;p45"/>
          <p:cNvSpPr txBox="1"/>
          <p:nvPr>
            <p:ph idx="7" type="subTitle"/>
          </p:nvPr>
        </p:nvSpPr>
        <p:spPr>
          <a:xfrm>
            <a:off x="4882183" y="1160175"/>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were surprised to notice…</a:t>
            </a:r>
            <a:endParaRPr sz="1800"/>
          </a:p>
        </p:txBody>
      </p:sp>
      <p:sp>
        <p:nvSpPr>
          <p:cNvPr id="459" name="Google Shape;459;p45"/>
          <p:cNvSpPr txBox="1"/>
          <p:nvPr>
            <p:ph idx="1" type="subTitle"/>
          </p:nvPr>
        </p:nvSpPr>
        <p:spPr>
          <a:xfrm>
            <a:off x="630613" y="1479036"/>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Eric</a:t>
            </a:r>
            <a:r>
              <a:rPr lang="en"/>
              <a:t>, a software developer in his early twenties who did some drawing and painting in middle school but is more involved with music</a:t>
            </a:r>
            <a:endParaRPr/>
          </a:p>
        </p:txBody>
      </p:sp>
      <p:sp>
        <p:nvSpPr>
          <p:cNvPr id="460" name="Google Shape;460;p45"/>
          <p:cNvSpPr txBox="1"/>
          <p:nvPr>
            <p:ph idx="2" type="subTitle"/>
          </p:nvPr>
        </p:nvSpPr>
        <p:spPr>
          <a:xfrm>
            <a:off x="4882183" y="1783836"/>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 is proud of things he works hard on, but enjoys mediums that come to him more easily</a:t>
            </a:r>
            <a:endParaRPr/>
          </a:p>
        </p:txBody>
      </p:sp>
      <p:sp>
        <p:nvSpPr>
          <p:cNvPr id="461" name="Google Shape;461;p45"/>
          <p:cNvSpPr txBox="1"/>
          <p:nvPr>
            <p:ph idx="3" type="subTitle"/>
          </p:nvPr>
        </p:nvSpPr>
        <p:spPr>
          <a:xfrm>
            <a:off x="630613" y="3254950"/>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 feels frustrated when progress isn’t visible in the learning process</a:t>
            </a:r>
            <a:endParaRPr/>
          </a:p>
        </p:txBody>
      </p:sp>
      <p:sp>
        <p:nvSpPr>
          <p:cNvPr id="462" name="Google Shape;462;p45"/>
          <p:cNvSpPr txBox="1"/>
          <p:nvPr>
            <p:ph idx="4" type="subTitle"/>
          </p:nvPr>
        </p:nvSpPr>
        <p:spPr>
          <a:xfrm>
            <a:off x="4882183" y="3331150"/>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make the process of learning art engaging and fulfilling for Eric</a:t>
            </a:r>
            <a:endParaRPr/>
          </a:p>
        </p:txBody>
      </p:sp>
      <p:sp>
        <p:nvSpPr>
          <p:cNvPr id="463" name="Google Shape;463;p45"/>
          <p:cNvSpPr txBox="1"/>
          <p:nvPr>
            <p:ph idx="5" type="subTitle"/>
          </p:nvPr>
        </p:nvSpPr>
        <p:spPr>
          <a:xfrm>
            <a:off x="630613" y="855375"/>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Met…</a:t>
            </a:r>
            <a:endParaRPr sz="1800"/>
          </a:p>
        </p:txBody>
      </p:sp>
      <p:sp>
        <p:nvSpPr>
          <p:cNvPr id="464" name="Google Shape;464;p45"/>
          <p:cNvSpPr txBox="1"/>
          <p:nvPr>
            <p:ph idx="6" type="subTitle"/>
          </p:nvPr>
        </p:nvSpPr>
        <p:spPr>
          <a:xfrm>
            <a:off x="630613" y="2488332"/>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wonder if this means …</a:t>
            </a:r>
            <a:endParaRPr sz="1800"/>
          </a:p>
        </p:txBody>
      </p:sp>
      <p:sp>
        <p:nvSpPr>
          <p:cNvPr id="465" name="Google Shape;465;p45"/>
          <p:cNvSpPr txBox="1"/>
          <p:nvPr>
            <p:ph idx="8" type="subTitle"/>
          </p:nvPr>
        </p:nvSpPr>
        <p:spPr>
          <a:xfrm>
            <a:off x="4882183" y="2716932"/>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It would be game- changing to…</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POVS</a:t>
            </a:r>
            <a:endParaRPr/>
          </a:p>
        </p:txBody>
      </p:sp>
      <p:sp>
        <p:nvSpPr>
          <p:cNvPr id="471" name="Google Shape;471;p46"/>
          <p:cNvSpPr txBox="1"/>
          <p:nvPr>
            <p:ph idx="1" type="subTitle"/>
          </p:nvPr>
        </p:nvSpPr>
        <p:spPr>
          <a:xfrm>
            <a:off x="750300" y="1506550"/>
            <a:ext cx="3683100" cy="12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Ally who has always been passionate about art, self-learning multiple mediums to express herself starting with drawing</a:t>
            </a:r>
            <a:endParaRPr/>
          </a:p>
        </p:txBody>
      </p:sp>
      <p:sp>
        <p:nvSpPr>
          <p:cNvPr id="472" name="Google Shape;472;p46"/>
          <p:cNvSpPr txBox="1"/>
          <p:nvPr>
            <p:ph idx="2" type="subTitle"/>
          </p:nvPr>
        </p:nvSpPr>
        <p:spPr>
          <a:xfrm>
            <a:off x="4919999" y="1633550"/>
            <a:ext cx="35040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although she enjoys art so much, she doesn’t remember pieces that she’s done or any pieces that she’s particularly proud of</a:t>
            </a:r>
            <a:endParaRPr/>
          </a:p>
        </p:txBody>
      </p:sp>
      <p:sp>
        <p:nvSpPr>
          <p:cNvPr id="473" name="Google Shape;473;p46"/>
          <p:cNvSpPr txBox="1"/>
          <p:nvPr>
            <p:ph idx="3" type="subTitle"/>
          </p:nvPr>
        </p:nvSpPr>
        <p:spPr>
          <a:xfrm>
            <a:off x="1105150" y="3573400"/>
            <a:ext cx="3162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she’s just unwilling to share her work with others because she doesn’t want to be judged on it if she thinks one of her works are good but others don’t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474" name="Google Shape;474;p46"/>
          <p:cNvSpPr txBox="1"/>
          <p:nvPr>
            <p:ph idx="4" type="subTitle"/>
          </p:nvPr>
        </p:nvSpPr>
        <p:spPr>
          <a:xfrm>
            <a:off x="5044400" y="3573400"/>
            <a:ext cx="30990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provide Ally with a way to share her are and receive feedback on it in a positive manner</a:t>
            </a:r>
            <a:endParaRPr/>
          </a:p>
        </p:txBody>
      </p:sp>
      <p:sp>
        <p:nvSpPr>
          <p:cNvPr id="475" name="Google Shape;475;p46"/>
          <p:cNvSpPr txBox="1"/>
          <p:nvPr>
            <p:ph idx="5" type="subTitle"/>
          </p:nvPr>
        </p:nvSpPr>
        <p:spPr>
          <a:xfrm>
            <a:off x="1602750" y="1052350"/>
            <a:ext cx="19782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met …</a:t>
            </a:r>
            <a:endParaRPr sz="1800"/>
          </a:p>
        </p:txBody>
      </p:sp>
      <p:sp>
        <p:nvSpPr>
          <p:cNvPr id="476" name="Google Shape;476;p46"/>
          <p:cNvSpPr txBox="1"/>
          <p:nvPr>
            <p:ph idx="6" type="subTitle"/>
          </p:nvPr>
        </p:nvSpPr>
        <p:spPr>
          <a:xfrm>
            <a:off x="916950" y="2933525"/>
            <a:ext cx="35814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wonder if that means …</a:t>
            </a:r>
            <a:endParaRPr sz="1800"/>
          </a:p>
        </p:txBody>
      </p:sp>
      <p:sp>
        <p:nvSpPr>
          <p:cNvPr id="477" name="Google Shape;477;p46"/>
          <p:cNvSpPr txBox="1"/>
          <p:nvPr>
            <p:ph idx="7" type="subTitle"/>
          </p:nvPr>
        </p:nvSpPr>
        <p:spPr>
          <a:xfrm>
            <a:off x="4740950" y="1255550"/>
            <a:ext cx="36831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were surprised to Notice …</a:t>
            </a:r>
            <a:endParaRPr sz="1800"/>
          </a:p>
        </p:txBody>
      </p:sp>
      <p:sp>
        <p:nvSpPr>
          <p:cNvPr id="478" name="Google Shape;478;p46"/>
          <p:cNvSpPr txBox="1"/>
          <p:nvPr>
            <p:ph idx="8" type="subTitle"/>
          </p:nvPr>
        </p:nvSpPr>
        <p:spPr>
          <a:xfrm>
            <a:off x="5196850" y="3238325"/>
            <a:ext cx="31623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It would be game changing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Pov #1 </a:t>
            </a:r>
            <a:endParaRPr/>
          </a:p>
        </p:txBody>
      </p:sp>
      <p:sp>
        <p:nvSpPr>
          <p:cNvPr id="484" name="Google Shape;484;p47"/>
          <p:cNvSpPr txBox="1"/>
          <p:nvPr>
            <p:ph idx="7" type="subTitle"/>
          </p:nvPr>
        </p:nvSpPr>
        <p:spPr>
          <a:xfrm>
            <a:off x="4882183" y="1160175"/>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were surprised to notice…</a:t>
            </a:r>
            <a:endParaRPr sz="1800"/>
          </a:p>
        </p:txBody>
      </p:sp>
      <p:sp>
        <p:nvSpPr>
          <p:cNvPr id="485" name="Google Shape;485;p47"/>
          <p:cNvSpPr txBox="1"/>
          <p:nvPr>
            <p:ph idx="1" type="subTitle"/>
          </p:nvPr>
        </p:nvSpPr>
        <p:spPr>
          <a:xfrm>
            <a:off x="630613" y="1555236"/>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Sean who is currently a student studying computer science at Seattle University. He appears to be apathetic towards art.</a:t>
            </a:r>
            <a:endParaRPr/>
          </a:p>
        </p:txBody>
      </p:sp>
      <p:sp>
        <p:nvSpPr>
          <p:cNvPr id="486" name="Google Shape;486;p47"/>
          <p:cNvSpPr txBox="1"/>
          <p:nvPr>
            <p:ph idx="2" type="subTitle"/>
          </p:nvPr>
        </p:nvSpPr>
        <p:spPr>
          <a:xfrm>
            <a:off x="4882183" y="1707636"/>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that despite coming from an artistic family and enjoying doing art with others, he doesn’t consider art a priority and thinks its a waste of time.</a:t>
            </a:r>
            <a:endParaRPr/>
          </a:p>
        </p:txBody>
      </p:sp>
      <p:sp>
        <p:nvSpPr>
          <p:cNvPr id="487" name="Google Shape;487;p47"/>
          <p:cNvSpPr txBox="1"/>
          <p:nvPr>
            <p:ph idx="3" type="subTitle"/>
          </p:nvPr>
        </p:nvSpPr>
        <p:spPr>
          <a:xfrm>
            <a:off x="630613" y="3254950"/>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 feels inferior to his family members in terms of his artistic skills which causes him to have a negative attitude towards learning art.</a:t>
            </a:r>
            <a:endParaRPr/>
          </a:p>
        </p:txBody>
      </p:sp>
      <p:sp>
        <p:nvSpPr>
          <p:cNvPr id="488" name="Google Shape;488;p47"/>
          <p:cNvSpPr txBox="1"/>
          <p:nvPr>
            <p:ph idx="4" type="subTitle"/>
          </p:nvPr>
        </p:nvSpPr>
        <p:spPr>
          <a:xfrm>
            <a:off x="4882183" y="3407350"/>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give Sean a safe space to learn and enjoy art without comparing his work with others</a:t>
            </a:r>
            <a:endParaRPr/>
          </a:p>
        </p:txBody>
      </p:sp>
      <p:sp>
        <p:nvSpPr>
          <p:cNvPr id="489" name="Google Shape;489;p47"/>
          <p:cNvSpPr txBox="1"/>
          <p:nvPr>
            <p:ph idx="5" type="subTitle"/>
          </p:nvPr>
        </p:nvSpPr>
        <p:spPr>
          <a:xfrm>
            <a:off x="630613" y="855375"/>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Met…</a:t>
            </a:r>
            <a:endParaRPr sz="1800"/>
          </a:p>
        </p:txBody>
      </p:sp>
      <p:sp>
        <p:nvSpPr>
          <p:cNvPr id="490" name="Google Shape;490;p47"/>
          <p:cNvSpPr txBox="1"/>
          <p:nvPr>
            <p:ph idx="6" type="subTitle"/>
          </p:nvPr>
        </p:nvSpPr>
        <p:spPr>
          <a:xfrm>
            <a:off x="630613" y="2564532"/>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wonder if this means …</a:t>
            </a:r>
            <a:endParaRPr sz="1800"/>
          </a:p>
        </p:txBody>
      </p:sp>
      <p:sp>
        <p:nvSpPr>
          <p:cNvPr id="491" name="Google Shape;491;p47"/>
          <p:cNvSpPr txBox="1"/>
          <p:nvPr>
            <p:ph idx="8" type="subTitle"/>
          </p:nvPr>
        </p:nvSpPr>
        <p:spPr>
          <a:xfrm>
            <a:off x="4882183" y="2793132"/>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It would be game- changing to…</a:t>
            </a:r>
            <a:endParaRPr sz="1800"/>
          </a:p>
        </p:txBody>
      </p:sp>
      <p:pic>
        <p:nvPicPr>
          <p:cNvPr id="492" name="Google Shape;492;p47"/>
          <p:cNvPicPr preferRelativeResize="0"/>
          <p:nvPr/>
        </p:nvPicPr>
        <p:blipFill>
          <a:blip r:embed="rId3">
            <a:alphaModFix/>
          </a:blip>
          <a:stretch>
            <a:fillRect/>
          </a:stretch>
        </p:blipFill>
        <p:spPr>
          <a:xfrm>
            <a:off x="6313275" y="227725"/>
            <a:ext cx="1007300" cy="1007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48"/>
          <p:cNvPicPr preferRelativeResize="0"/>
          <p:nvPr/>
        </p:nvPicPr>
        <p:blipFill>
          <a:blip r:embed="rId3">
            <a:alphaModFix/>
          </a:blip>
          <a:stretch>
            <a:fillRect/>
          </a:stretch>
        </p:blipFill>
        <p:spPr>
          <a:xfrm>
            <a:off x="1707912" y="1107150"/>
            <a:ext cx="5728177" cy="3499526"/>
          </a:xfrm>
          <a:prstGeom prst="rect">
            <a:avLst/>
          </a:prstGeom>
          <a:noFill/>
          <a:ln>
            <a:noFill/>
          </a:ln>
        </p:spPr>
      </p:pic>
      <p:sp>
        <p:nvSpPr>
          <p:cNvPr id="498" name="Google Shape;498;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might we …</a:t>
            </a:r>
            <a:endParaRPr/>
          </a:p>
        </p:txBody>
      </p:sp>
      <p:pic>
        <p:nvPicPr>
          <p:cNvPr id="499" name="Google Shape;499;p48"/>
          <p:cNvPicPr preferRelativeResize="0"/>
          <p:nvPr/>
        </p:nvPicPr>
        <p:blipFill>
          <a:blip r:embed="rId4">
            <a:alphaModFix/>
          </a:blip>
          <a:stretch>
            <a:fillRect/>
          </a:stretch>
        </p:blipFill>
        <p:spPr>
          <a:xfrm>
            <a:off x="3302488" y="1439625"/>
            <a:ext cx="2539025" cy="2610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9"/>
                                        </p:tgtEl>
                                        <p:attrNameLst>
                                          <p:attrName>style.visibility</p:attrName>
                                        </p:attrNameLst>
                                      </p:cBhvr>
                                      <p:to>
                                        <p:strVal val="visible"/>
                                      </p:to>
                                    </p:set>
                                    <p:animEffect filter="fade" transition="in">
                                      <p:cBhvr>
                                        <p:cTn dur="1000"/>
                                        <p:tgtEl>
                                          <p:spTgt spid="4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Experience Prototype #1 </a:t>
            </a:r>
            <a:endParaRPr/>
          </a:p>
        </p:txBody>
      </p:sp>
      <p:sp>
        <p:nvSpPr>
          <p:cNvPr id="505" name="Google Shape;505;p49"/>
          <p:cNvSpPr txBox="1"/>
          <p:nvPr>
            <p:ph idx="1" type="subTitle"/>
          </p:nvPr>
        </p:nvSpPr>
        <p:spPr>
          <a:xfrm>
            <a:off x="4985239" y="14390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Assumption:</a:t>
            </a:r>
            <a:endParaRPr b="1"/>
          </a:p>
          <a:p>
            <a:pPr indent="0" lvl="0" marL="0" rtl="0" algn="l">
              <a:spcBef>
                <a:spcPts val="0"/>
              </a:spcBef>
              <a:spcAft>
                <a:spcPts val="0"/>
              </a:spcAft>
              <a:buNone/>
            </a:pPr>
            <a:r>
              <a:rPr lang="en"/>
              <a:t>People will be able to enjoy the process more and the company of who they’re drawing with as they don’t feel the innate pressure to draw well.</a:t>
            </a:r>
            <a:endParaRPr/>
          </a:p>
          <a:p>
            <a:pPr indent="0" lvl="0" marL="0" rtl="0" algn="l">
              <a:spcBef>
                <a:spcPts val="0"/>
              </a:spcBef>
              <a:spcAft>
                <a:spcPts val="0"/>
              </a:spcAft>
              <a:buNone/>
            </a:pPr>
            <a:r>
              <a:t/>
            </a:r>
            <a:endParaRPr b="1"/>
          </a:p>
        </p:txBody>
      </p:sp>
      <p:sp>
        <p:nvSpPr>
          <p:cNvPr id="506" name="Google Shape;506;p49"/>
          <p:cNvSpPr txBox="1"/>
          <p:nvPr>
            <p:ph idx="2" type="subTitle"/>
          </p:nvPr>
        </p:nvSpPr>
        <p:spPr>
          <a:xfrm>
            <a:off x="1211050" y="14390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Solution:</a:t>
            </a:r>
            <a:endParaRPr b="1"/>
          </a:p>
          <a:p>
            <a:pPr indent="0" lvl="0" marL="0" rtl="0" algn="l">
              <a:spcBef>
                <a:spcPts val="0"/>
              </a:spcBef>
              <a:spcAft>
                <a:spcPts val="0"/>
              </a:spcAft>
              <a:buNone/>
            </a:pPr>
            <a:r>
              <a:rPr lang="en"/>
              <a:t>Have a game where people try to draw as badly as they can.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07" name="Google Shape;507;p49"/>
          <p:cNvPicPr preferRelativeResize="0"/>
          <p:nvPr/>
        </p:nvPicPr>
        <p:blipFill>
          <a:blip r:embed="rId3">
            <a:alphaModFix/>
          </a:blip>
          <a:stretch>
            <a:fillRect/>
          </a:stretch>
        </p:blipFill>
        <p:spPr>
          <a:xfrm>
            <a:off x="1211050" y="2635375"/>
            <a:ext cx="2772225" cy="20791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#1</a:t>
            </a:r>
            <a:endParaRPr/>
          </a:p>
        </p:txBody>
      </p:sp>
      <p:sp>
        <p:nvSpPr>
          <p:cNvPr id="513" name="Google Shape;513;p50"/>
          <p:cNvSpPr txBox="1"/>
          <p:nvPr>
            <p:ph idx="1" type="body"/>
          </p:nvPr>
        </p:nvSpPr>
        <p:spPr>
          <a:xfrm>
            <a:off x="720000" y="1058576"/>
            <a:ext cx="7704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Task:</a:t>
            </a:r>
            <a:endParaRPr b="1"/>
          </a:p>
          <a:p>
            <a:pPr indent="-317500" lvl="0" marL="457200" rtl="0" algn="l">
              <a:spcBef>
                <a:spcPts val="0"/>
              </a:spcBef>
              <a:spcAft>
                <a:spcPts val="0"/>
              </a:spcAft>
              <a:buSzPts val="1400"/>
              <a:buChar char="●"/>
            </a:pPr>
            <a:r>
              <a:rPr lang="en"/>
              <a:t>Draw the best you can for 5 mins (with a shared prompt)</a:t>
            </a:r>
            <a:endParaRPr/>
          </a:p>
          <a:p>
            <a:pPr indent="-317500" lvl="0" marL="457200" rtl="0" algn="l">
              <a:spcBef>
                <a:spcPts val="0"/>
              </a:spcBef>
              <a:spcAft>
                <a:spcPts val="0"/>
              </a:spcAft>
              <a:buSzPts val="1400"/>
              <a:buChar char="●"/>
            </a:pPr>
            <a:r>
              <a:rPr lang="en"/>
              <a:t>Draw badly for 5 mins (with a shared prompt)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Participants:</a:t>
            </a:r>
            <a:endParaRPr b="1"/>
          </a:p>
        </p:txBody>
      </p:sp>
      <p:pic>
        <p:nvPicPr>
          <p:cNvPr id="514" name="Google Shape;514;p50"/>
          <p:cNvPicPr preferRelativeResize="0"/>
          <p:nvPr/>
        </p:nvPicPr>
        <p:blipFill>
          <a:blip r:embed="rId3">
            <a:alphaModFix/>
          </a:blip>
          <a:stretch>
            <a:fillRect/>
          </a:stretch>
        </p:blipFill>
        <p:spPr>
          <a:xfrm>
            <a:off x="4709038" y="2817225"/>
            <a:ext cx="986600" cy="841456"/>
          </a:xfrm>
          <a:prstGeom prst="rect">
            <a:avLst/>
          </a:prstGeom>
          <a:noFill/>
          <a:ln>
            <a:noFill/>
          </a:ln>
        </p:spPr>
      </p:pic>
      <p:pic>
        <p:nvPicPr>
          <p:cNvPr id="515" name="Google Shape;515;p50"/>
          <p:cNvPicPr preferRelativeResize="0"/>
          <p:nvPr/>
        </p:nvPicPr>
        <p:blipFill>
          <a:blip r:embed="rId3">
            <a:alphaModFix/>
          </a:blip>
          <a:stretch>
            <a:fillRect/>
          </a:stretch>
        </p:blipFill>
        <p:spPr>
          <a:xfrm>
            <a:off x="716613" y="2817225"/>
            <a:ext cx="986600" cy="841456"/>
          </a:xfrm>
          <a:prstGeom prst="rect">
            <a:avLst/>
          </a:prstGeom>
          <a:noFill/>
          <a:ln>
            <a:noFill/>
          </a:ln>
        </p:spPr>
      </p:pic>
      <p:sp>
        <p:nvSpPr>
          <p:cNvPr id="516" name="Google Shape;516;p50"/>
          <p:cNvSpPr txBox="1"/>
          <p:nvPr>
            <p:ph idx="4294967295" type="subTitle"/>
          </p:nvPr>
        </p:nvSpPr>
        <p:spPr>
          <a:xfrm>
            <a:off x="1729658" y="3364750"/>
            <a:ext cx="2699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Stanford PhD (age 23)</a:t>
            </a:r>
            <a:endParaRPr/>
          </a:p>
        </p:txBody>
      </p:sp>
      <p:sp>
        <p:nvSpPr>
          <p:cNvPr id="517" name="Google Shape;517;p50"/>
          <p:cNvSpPr txBox="1"/>
          <p:nvPr>
            <p:ph idx="4294967295" type="subTitle"/>
          </p:nvPr>
        </p:nvSpPr>
        <p:spPr>
          <a:xfrm>
            <a:off x="5727980" y="3364750"/>
            <a:ext cx="2699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Meta SWE (age 25)</a:t>
            </a:r>
            <a:endParaRPr/>
          </a:p>
        </p:txBody>
      </p:sp>
      <p:sp>
        <p:nvSpPr>
          <p:cNvPr id="518" name="Google Shape;518;p50"/>
          <p:cNvSpPr txBox="1"/>
          <p:nvPr>
            <p:ph idx="4294967295" type="subTitle"/>
          </p:nvPr>
        </p:nvSpPr>
        <p:spPr>
          <a:xfrm>
            <a:off x="1729658" y="3075750"/>
            <a:ext cx="2699400" cy="3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Austin</a:t>
            </a:r>
            <a:endParaRPr/>
          </a:p>
        </p:txBody>
      </p:sp>
      <p:sp>
        <p:nvSpPr>
          <p:cNvPr id="519" name="Google Shape;519;p50"/>
          <p:cNvSpPr txBox="1"/>
          <p:nvPr>
            <p:ph idx="4294967295" type="subTitle"/>
          </p:nvPr>
        </p:nvSpPr>
        <p:spPr>
          <a:xfrm>
            <a:off x="5727987" y="3075750"/>
            <a:ext cx="2699400" cy="3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Angela</a:t>
            </a:r>
            <a:endParaRPr/>
          </a:p>
        </p:txBody>
      </p:sp>
      <p:pic>
        <p:nvPicPr>
          <p:cNvPr id="520" name="Google Shape;520;p50"/>
          <p:cNvPicPr preferRelativeResize="0"/>
          <p:nvPr/>
        </p:nvPicPr>
        <p:blipFill>
          <a:blip r:embed="rId4">
            <a:alphaModFix/>
          </a:blip>
          <a:stretch>
            <a:fillRect/>
          </a:stretch>
        </p:blipFill>
        <p:spPr>
          <a:xfrm>
            <a:off x="4388866" y="2689625"/>
            <a:ext cx="1211884" cy="969050"/>
          </a:xfrm>
          <a:prstGeom prst="rect">
            <a:avLst/>
          </a:prstGeom>
          <a:noFill/>
          <a:ln>
            <a:noFill/>
          </a:ln>
        </p:spPr>
      </p:pic>
      <p:pic>
        <p:nvPicPr>
          <p:cNvPr id="521" name="Google Shape;521;p50"/>
          <p:cNvPicPr preferRelativeResize="0"/>
          <p:nvPr/>
        </p:nvPicPr>
        <p:blipFill>
          <a:blip r:embed="rId5">
            <a:alphaModFix/>
          </a:blip>
          <a:stretch>
            <a:fillRect/>
          </a:stretch>
        </p:blipFill>
        <p:spPr>
          <a:xfrm>
            <a:off x="789200" y="2753431"/>
            <a:ext cx="841450" cy="841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1"/>
          <p:cNvSpPr txBox="1"/>
          <p:nvPr>
            <p:ph type="ctrTitle"/>
          </p:nvPr>
        </p:nvSpPr>
        <p:spPr>
          <a:xfrm>
            <a:off x="5775825" y="1686000"/>
            <a:ext cx="2734500" cy="17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Draw The Best you can</a:t>
            </a:r>
            <a:endParaRPr sz="2800"/>
          </a:p>
          <a:p>
            <a:pPr indent="0" lvl="0" marL="0" rtl="0" algn="l">
              <a:spcBef>
                <a:spcPts val="0"/>
              </a:spcBef>
              <a:spcAft>
                <a:spcPts val="0"/>
              </a:spcAft>
              <a:buNone/>
            </a:pPr>
            <a:r>
              <a:t/>
            </a:r>
            <a:endParaRPr sz="2800"/>
          </a:p>
        </p:txBody>
      </p:sp>
      <p:sp>
        <p:nvSpPr>
          <p:cNvPr id="527" name="Google Shape;527;p51"/>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28" name="Google Shape;528;p51"/>
          <p:cNvPicPr preferRelativeResize="0"/>
          <p:nvPr/>
        </p:nvPicPr>
        <p:blipFill>
          <a:blip r:embed="rId3">
            <a:alphaModFix/>
          </a:blip>
          <a:stretch>
            <a:fillRect/>
          </a:stretch>
        </p:blipFill>
        <p:spPr>
          <a:xfrm rot="-5400000">
            <a:off x="1087326" y="76201"/>
            <a:ext cx="3629027" cy="4838702"/>
          </a:xfrm>
          <a:prstGeom prst="rect">
            <a:avLst/>
          </a:prstGeom>
          <a:noFill/>
          <a:ln>
            <a:noFill/>
          </a:ln>
        </p:spPr>
      </p:pic>
      <p:pic>
        <p:nvPicPr>
          <p:cNvPr id="529" name="Google Shape;529;p51"/>
          <p:cNvPicPr preferRelativeResize="0"/>
          <p:nvPr/>
        </p:nvPicPr>
        <p:blipFill rotWithShape="1">
          <a:blip r:embed="rId4">
            <a:alphaModFix/>
          </a:blip>
          <a:srcRect b="15222" l="0" r="0" t="36695"/>
          <a:stretch/>
        </p:blipFill>
        <p:spPr>
          <a:xfrm>
            <a:off x="2169825" y="3457500"/>
            <a:ext cx="1678825" cy="1433826"/>
          </a:xfrm>
          <a:prstGeom prst="rect">
            <a:avLst/>
          </a:prstGeom>
          <a:noFill/>
          <a:ln>
            <a:noFill/>
          </a:ln>
        </p:spPr>
      </p:pic>
      <p:pic>
        <p:nvPicPr>
          <p:cNvPr id="530" name="Google Shape;530;p51"/>
          <p:cNvPicPr preferRelativeResize="0"/>
          <p:nvPr/>
        </p:nvPicPr>
        <p:blipFill>
          <a:blip r:embed="rId5">
            <a:alphaModFix/>
          </a:blip>
          <a:stretch>
            <a:fillRect/>
          </a:stretch>
        </p:blipFill>
        <p:spPr>
          <a:xfrm>
            <a:off x="3489050" y="3457499"/>
            <a:ext cx="1215425" cy="16205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34"/>
          <p:cNvPicPr preferRelativeResize="0"/>
          <p:nvPr/>
        </p:nvPicPr>
        <p:blipFill rotWithShape="1">
          <a:blip r:embed="rId3">
            <a:alphaModFix/>
          </a:blip>
          <a:srcRect b="0" l="17080" r="17073" t="0"/>
          <a:stretch/>
        </p:blipFill>
        <p:spPr>
          <a:xfrm>
            <a:off x="663250" y="475339"/>
            <a:ext cx="1424702" cy="2165112"/>
          </a:xfrm>
          <a:prstGeom prst="rect">
            <a:avLst/>
          </a:prstGeom>
          <a:noFill/>
          <a:ln cap="flat" cmpd="sng" w="9525">
            <a:solidFill>
              <a:srgbClr val="202222"/>
            </a:solidFill>
            <a:prstDash val="solid"/>
            <a:round/>
            <a:headEnd len="sm" w="sm" type="none"/>
            <a:tailEnd len="sm" w="sm" type="none"/>
          </a:ln>
        </p:spPr>
      </p:pic>
      <p:pic>
        <p:nvPicPr>
          <p:cNvPr id="357" name="Google Shape;357;p34"/>
          <p:cNvPicPr preferRelativeResize="0"/>
          <p:nvPr/>
        </p:nvPicPr>
        <p:blipFill rotWithShape="1">
          <a:blip r:embed="rId4">
            <a:alphaModFix/>
          </a:blip>
          <a:srcRect b="0" l="17095" r="17102" t="0"/>
          <a:stretch/>
        </p:blipFill>
        <p:spPr>
          <a:xfrm>
            <a:off x="2712112" y="475350"/>
            <a:ext cx="1424701" cy="2165099"/>
          </a:xfrm>
          <a:prstGeom prst="rect">
            <a:avLst/>
          </a:prstGeom>
          <a:noFill/>
          <a:ln cap="flat" cmpd="sng" w="9525">
            <a:solidFill>
              <a:srgbClr val="202222"/>
            </a:solidFill>
            <a:prstDash val="solid"/>
            <a:round/>
            <a:headEnd len="sm" w="sm" type="none"/>
            <a:tailEnd len="sm" w="sm" type="none"/>
          </a:ln>
        </p:spPr>
      </p:pic>
      <p:pic>
        <p:nvPicPr>
          <p:cNvPr id="358" name="Google Shape;358;p34"/>
          <p:cNvPicPr preferRelativeResize="0"/>
          <p:nvPr/>
        </p:nvPicPr>
        <p:blipFill rotWithShape="1">
          <a:blip r:embed="rId5">
            <a:alphaModFix/>
          </a:blip>
          <a:srcRect b="0" l="17095" r="17102" t="0"/>
          <a:stretch/>
        </p:blipFill>
        <p:spPr>
          <a:xfrm>
            <a:off x="4892988" y="475350"/>
            <a:ext cx="1424700" cy="2165099"/>
          </a:xfrm>
          <a:prstGeom prst="rect">
            <a:avLst/>
          </a:prstGeom>
          <a:noFill/>
          <a:ln cap="flat" cmpd="sng" w="9525">
            <a:solidFill>
              <a:srgbClr val="202222"/>
            </a:solidFill>
            <a:prstDash val="solid"/>
            <a:round/>
            <a:headEnd len="sm" w="sm" type="none"/>
            <a:tailEnd len="sm" w="sm" type="none"/>
          </a:ln>
        </p:spPr>
      </p:pic>
      <p:pic>
        <p:nvPicPr>
          <p:cNvPr id="359" name="Google Shape;359;p34"/>
          <p:cNvPicPr preferRelativeResize="0"/>
          <p:nvPr/>
        </p:nvPicPr>
        <p:blipFill rotWithShape="1">
          <a:blip r:embed="rId6">
            <a:alphaModFix/>
          </a:blip>
          <a:srcRect b="0" l="6132" r="6132" t="0"/>
          <a:stretch/>
        </p:blipFill>
        <p:spPr>
          <a:xfrm>
            <a:off x="7073863" y="475350"/>
            <a:ext cx="1424701" cy="2165100"/>
          </a:xfrm>
          <a:prstGeom prst="rect">
            <a:avLst/>
          </a:prstGeom>
          <a:noFill/>
          <a:ln cap="flat" cmpd="sng" w="9525">
            <a:solidFill>
              <a:srgbClr val="202222"/>
            </a:solidFill>
            <a:prstDash val="solid"/>
            <a:round/>
            <a:headEnd len="sm" w="sm" type="none"/>
            <a:tailEnd len="sm" w="sm" type="none"/>
          </a:ln>
        </p:spPr>
      </p:pic>
      <p:sp>
        <p:nvSpPr>
          <p:cNvPr id="360" name="Google Shape;360;p34"/>
          <p:cNvSpPr txBox="1"/>
          <p:nvPr/>
        </p:nvSpPr>
        <p:spPr>
          <a:xfrm>
            <a:off x="663250" y="2849825"/>
            <a:ext cx="14247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vvic"/>
                <a:ea typeface="Livvic"/>
                <a:cs typeface="Livvic"/>
                <a:sym typeface="Livvic"/>
              </a:rPr>
              <a:t>Becky Miller</a:t>
            </a:r>
            <a:endParaRPr>
              <a:solidFill>
                <a:schemeClr val="dk1"/>
              </a:solidFill>
              <a:latin typeface="Livvic"/>
              <a:ea typeface="Livvic"/>
              <a:cs typeface="Livvic"/>
              <a:sym typeface="Livvic"/>
            </a:endParaRPr>
          </a:p>
          <a:p>
            <a:pPr indent="0" lvl="0" marL="0" rtl="0" algn="ctr">
              <a:spcBef>
                <a:spcPts val="0"/>
              </a:spcBef>
              <a:spcAft>
                <a:spcPts val="0"/>
              </a:spcAft>
              <a:buNone/>
            </a:pPr>
            <a:r>
              <a:t/>
            </a:r>
            <a:endParaRPr sz="1200">
              <a:solidFill>
                <a:schemeClr val="dk1"/>
              </a:solidFill>
              <a:latin typeface="Livvic"/>
              <a:ea typeface="Livvic"/>
              <a:cs typeface="Livvic"/>
              <a:sym typeface="Livvic"/>
            </a:endParaRPr>
          </a:p>
          <a:p>
            <a:pPr indent="0" lvl="0" marL="0" rtl="0" algn="ctr">
              <a:spcBef>
                <a:spcPts val="0"/>
              </a:spcBef>
              <a:spcAft>
                <a:spcPts val="0"/>
              </a:spcAft>
              <a:buNone/>
            </a:pPr>
            <a:r>
              <a:rPr lang="en" sz="1200">
                <a:solidFill>
                  <a:schemeClr val="dk1"/>
                </a:solidFill>
                <a:latin typeface="Livvic"/>
                <a:ea typeface="Livvic"/>
                <a:cs typeface="Livvic"/>
                <a:sym typeface="Livvic"/>
              </a:rPr>
              <a:t> </a:t>
            </a:r>
            <a:endParaRPr sz="1200">
              <a:solidFill>
                <a:schemeClr val="dk1"/>
              </a:solidFill>
              <a:latin typeface="Livvic"/>
              <a:ea typeface="Livvic"/>
              <a:cs typeface="Livvic"/>
              <a:sym typeface="Livvic"/>
            </a:endParaRPr>
          </a:p>
        </p:txBody>
      </p:sp>
      <p:sp>
        <p:nvSpPr>
          <p:cNvPr id="361" name="Google Shape;361;p34"/>
          <p:cNvSpPr txBox="1"/>
          <p:nvPr/>
        </p:nvSpPr>
        <p:spPr>
          <a:xfrm>
            <a:off x="2650625" y="2849825"/>
            <a:ext cx="1547700" cy="33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vvic"/>
                <a:ea typeface="Livvic"/>
                <a:cs typeface="Livvic"/>
                <a:sym typeface="Livvic"/>
              </a:rPr>
              <a:t>Marie Chu</a:t>
            </a:r>
            <a:endParaRPr>
              <a:solidFill>
                <a:schemeClr val="dk1"/>
              </a:solidFill>
              <a:latin typeface="Livvic"/>
              <a:ea typeface="Livvic"/>
              <a:cs typeface="Livvic"/>
              <a:sym typeface="Livvic"/>
            </a:endParaRPr>
          </a:p>
          <a:p>
            <a:pPr indent="0" lvl="0" marL="0" rtl="0" algn="ctr">
              <a:spcBef>
                <a:spcPts val="0"/>
              </a:spcBef>
              <a:spcAft>
                <a:spcPts val="0"/>
              </a:spcAft>
              <a:buNone/>
            </a:pPr>
            <a:r>
              <a:t/>
            </a:r>
            <a:endParaRPr sz="1200">
              <a:solidFill>
                <a:schemeClr val="dk1"/>
              </a:solidFill>
              <a:latin typeface="Livvic"/>
              <a:ea typeface="Livvic"/>
              <a:cs typeface="Livvic"/>
              <a:sym typeface="Livvic"/>
            </a:endParaRPr>
          </a:p>
          <a:p>
            <a:pPr indent="0" lvl="0" marL="0" rtl="0" algn="ctr">
              <a:spcBef>
                <a:spcPts val="0"/>
              </a:spcBef>
              <a:spcAft>
                <a:spcPts val="0"/>
              </a:spcAft>
              <a:buNone/>
            </a:pPr>
            <a:r>
              <a:t/>
            </a:r>
            <a:endParaRPr sz="1200">
              <a:solidFill>
                <a:schemeClr val="dk1"/>
              </a:solidFill>
              <a:latin typeface="Livvic"/>
              <a:ea typeface="Livvic"/>
              <a:cs typeface="Livvic"/>
              <a:sym typeface="Livvic"/>
            </a:endParaRPr>
          </a:p>
        </p:txBody>
      </p:sp>
      <p:sp>
        <p:nvSpPr>
          <p:cNvPr id="362" name="Google Shape;362;p34"/>
          <p:cNvSpPr txBox="1"/>
          <p:nvPr/>
        </p:nvSpPr>
        <p:spPr>
          <a:xfrm>
            <a:off x="4747050" y="2810375"/>
            <a:ext cx="1716600" cy="41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vvic"/>
                <a:ea typeface="Livvic"/>
                <a:cs typeface="Livvic"/>
                <a:sym typeface="Livvic"/>
              </a:rPr>
              <a:t>Leyth Toubassy</a:t>
            </a:r>
            <a:endParaRPr sz="1200">
              <a:solidFill>
                <a:schemeClr val="dk1"/>
              </a:solidFill>
              <a:latin typeface="Livvic"/>
              <a:ea typeface="Livvic"/>
              <a:cs typeface="Livvic"/>
              <a:sym typeface="Livvic"/>
            </a:endParaRPr>
          </a:p>
          <a:p>
            <a:pPr indent="0" lvl="0" marL="0" rtl="0" algn="ctr">
              <a:spcBef>
                <a:spcPts val="0"/>
              </a:spcBef>
              <a:spcAft>
                <a:spcPts val="0"/>
              </a:spcAft>
              <a:buNone/>
            </a:pPr>
            <a:r>
              <a:t/>
            </a:r>
            <a:endParaRPr sz="1200">
              <a:solidFill>
                <a:schemeClr val="dk1"/>
              </a:solidFill>
              <a:latin typeface="Livvic"/>
              <a:ea typeface="Livvic"/>
              <a:cs typeface="Livvic"/>
              <a:sym typeface="Livvic"/>
            </a:endParaRPr>
          </a:p>
        </p:txBody>
      </p:sp>
      <p:sp>
        <p:nvSpPr>
          <p:cNvPr id="363" name="Google Shape;363;p34"/>
          <p:cNvSpPr txBox="1"/>
          <p:nvPr/>
        </p:nvSpPr>
        <p:spPr>
          <a:xfrm>
            <a:off x="7012375" y="2849825"/>
            <a:ext cx="1547700" cy="41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ivvic"/>
                <a:ea typeface="Livvic"/>
                <a:cs typeface="Livvic"/>
                <a:sym typeface="Livvic"/>
              </a:rPr>
              <a:t>David Castro</a:t>
            </a:r>
            <a:endParaRPr sz="1200">
              <a:solidFill>
                <a:schemeClr val="dk1"/>
              </a:solidFill>
              <a:latin typeface="Livvic"/>
              <a:ea typeface="Livvic"/>
              <a:cs typeface="Livvic"/>
              <a:sym typeface="Livvic"/>
            </a:endParaRPr>
          </a:p>
        </p:txBody>
      </p:sp>
      <p:sp>
        <p:nvSpPr>
          <p:cNvPr id="364" name="Google Shape;364;p34"/>
          <p:cNvSpPr txBox="1"/>
          <p:nvPr>
            <p:ph type="title"/>
          </p:nvPr>
        </p:nvSpPr>
        <p:spPr>
          <a:xfrm>
            <a:off x="794575" y="3940500"/>
            <a:ext cx="7704000" cy="57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800"/>
              <a:t>Sleepy sloths</a:t>
            </a:r>
            <a:endParaRPr sz="4800"/>
          </a:p>
        </p:txBody>
      </p:sp>
      <p:pic>
        <p:nvPicPr>
          <p:cNvPr id="365" name="Google Shape;365;p34"/>
          <p:cNvPicPr preferRelativeResize="0"/>
          <p:nvPr/>
        </p:nvPicPr>
        <p:blipFill rotWithShape="1">
          <a:blip r:embed="rId7">
            <a:alphaModFix/>
          </a:blip>
          <a:srcRect b="40741" l="33145" r="30810" t="41992"/>
          <a:stretch/>
        </p:blipFill>
        <p:spPr>
          <a:xfrm>
            <a:off x="3713688" y="3393700"/>
            <a:ext cx="1716600" cy="822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2"/>
          <p:cNvSpPr txBox="1"/>
          <p:nvPr>
            <p:ph type="ctrTitle"/>
          </p:nvPr>
        </p:nvSpPr>
        <p:spPr>
          <a:xfrm>
            <a:off x="5918950" y="1686000"/>
            <a:ext cx="2766900" cy="17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Draw The</a:t>
            </a:r>
            <a:endParaRPr sz="2800"/>
          </a:p>
          <a:p>
            <a:pPr indent="0" lvl="0" marL="0" rtl="0" algn="l">
              <a:spcBef>
                <a:spcPts val="0"/>
              </a:spcBef>
              <a:spcAft>
                <a:spcPts val="0"/>
              </a:spcAft>
              <a:buNone/>
            </a:pPr>
            <a:r>
              <a:rPr lang="en" sz="2800"/>
              <a:t>Worst you can</a:t>
            </a:r>
            <a:endParaRPr sz="2800"/>
          </a:p>
        </p:txBody>
      </p:sp>
      <p:sp>
        <p:nvSpPr>
          <p:cNvPr id="536" name="Google Shape;536;p52"/>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37" name="Google Shape;537;p52"/>
          <p:cNvPicPr preferRelativeResize="0"/>
          <p:nvPr/>
        </p:nvPicPr>
        <p:blipFill>
          <a:blip r:embed="rId3">
            <a:alphaModFix/>
          </a:blip>
          <a:stretch>
            <a:fillRect/>
          </a:stretch>
        </p:blipFill>
        <p:spPr>
          <a:xfrm>
            <a:off x="381425" y="501225"/>
            <a:ext cx="5318200" cy="3988650"/>
          </a:xfrm>
          <a:prstGeom prst="rect">
            <a:avLst/>
          </a:prstGeom>
          <a:noFill/>
          <a:ln>
            <a:noFill/>
          </a:ln>
        </p:spPr>
      </p:pic>
      <p:pic>
        <p:nvPicPr>
          <p:cNvPr id="538" name="Google Shape;538;p52"/>
          <p:cNvPicPr preferRelativeResize="0"/>
          <p:nvPr/>
        </p:nvPicPr>
        <p:blipFill rotWithShape="1">
          <a:blip r:embed="rId4">
            <a:alphaModFix/>
          </a:blip>
          <a:srcRect b="-5904" l="0" r="0" t="57822"/>
          <a:stretch/>
        </p:blipFill>
        <p:spPr>
          <a:xfrm>
            <a:off x="2487325" y="3279700"/>
            <a:ext cx="1678825" cy="1433826"/>
          </a:xfrm>
          <a:prstGeom prst="rect">
            <a:avLst/>
          </a:prstGeom>
          <a:noFill/>
          <a:ln>
            <a:noFill/>
          </a:ln>
        </p:spPr>
      </p:pic>
      <p:pic>
        <p:nvPicPr>
          <p:cNvPr id="539" name="Google Shape;539;p52"/>
          <p:cNvPicPr preferRelativeResize="0"/>
          <p:nvPr/>
        </p:nvPicPr>
        <p:blipFill>
          <a:blip r:embed="rId5">
            <a:alphaModFix/>
          </a:blip>
          <a:stretch>
            <a:fillRect/>
          </a:stretch>
        </p:blipFill>
        <p:spPr>
          <a:xfrm>
            <a:off x="3855248" y="3279707"/>
            <a:ext cx="1433499" cy="191134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findings #1</a:t>
            </a:r>
            <a:endParaRPr/>
          </a:p>
        </p:txBody>
      </p:sp>
      <p:sp>
        <p:nvSpPr>
          <p:cNvPr id="545" name="Google Shape;545;p53"/>
          <p:cNvSpPr txBox="1"/>
          <p:nvPr>
            <p:ph idx="1" type="subTitle"/>
          </p:nvPr>
        </p:nvSpPr>
        <p:spPr>
          <a:xfrm>
            <a:off x="4572000" y="1210425"/>
            <a:ext cx="37872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didn’t work:</a:t>
            </a:r>
            <a:endParaRPr b="1"/>
          </a:p>
          <a:p>
            <a:pPr indent="-317500" lvl="0" marL="457200" rtl="0" algn="l">
              <a:spcBef>
                <a:spcPts val="0"/>
              </a:spcBef>
              <a:spcAft>
                <a:spcPts val="0"/>
              </a:spcAft>
              <a:buSzPts val="1400"/>
              <a:buChar char="●"/>
            </a:pPr>
            <a:r>
              <a:rPr lang="en"/>
              <a:t>Depending on the person’s personality trying to draw badly either made them feel hindered or more expressive.</a:t>
            </a:r>
            <a:endParaRPr/>
          </a:p>
          <a:p>
            <a:pPr indent="-317500" lvl="0" marL="457200" rtl="0" algn="l">
              <a:spcBef>
                <a:spcPts val="0"/>
              </a:spcBef>
              <a:spcAft>
                <a:spcPts val="0"/>
              </a:spcAft>
              <a:buSzPts val="1400"/>
              <a:buChar char="●"/>
            </a:pPr>
            <a:r>
              <a:rPr lang="en"/>
              <a:t>People’s behavior changes depending on how </a:t>
            </a:r>
            <a:r>
              <a:rPr lang="en"/>
              <a:t>familiar</a:t>
            </a:r>
            <a:r>
              <a:rPr lang="en"/>
              <a:t> they are with the person they’re drawing with </a:t>
            </a:r>
            <a:r>
              <a:rPr lang="en"/>
              <a:t>– with strangers they prefer the “drawing badly” prompt</a:t>
            </a:r>
            <a:endParaRPr/>
          </a:p>
          <a:p>
            <a:pPr indent="-317500" lvl="0" marL="457200" rtl="0" algn="l">
              <a:spcBef>
                <a:spcPts val="0"/>
              </a:spcBef>
              <a:spcAft>
                <a:spcPts val="0"/>
              </a:spcAft>
              <a:buSzPts val="1400"/>
              <a:buChar char="●"/>
            </a:pPr>
            <a:r>
              <a:rPr lang="en"/>
              <a:t>Preferred having a piece that looked good and they were proud of </a:t>
            </a:r>
            <a:endParaRPr/>
          </a:p>
        </p:txBody>
      </p:sp>
      <p:sp>
        <p:nvSpPr>
          <p:cNvPr id="546" name="Google Shape;546;p53"/>
          <p:cNvSpPr txBox="1"/>
          <p:nvPr>
            <p:ph idx="2" type="subTitle"/>
          </p:nvPr>
        </p:nvSpPr>
        <p:spPr>
          <a:xfrm>
            <a:off x="1211050" y="12104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worked:</a:t>
            </a:r>
            <a:endParaRPr b="1"/>
          </a:p>
          <a:p>
            <a:pPr indent="-317500" lvl="0" marL="457200" rtl="0" algn="l">
              <a:spcBef>
                <a:spcPts val="0"/>
              </a:spcBef>
              <a:spcAft>
                <a:spcPts val="0"/>
              </a:spcAft>
              <a:buSzPts val="1400"/>
              <a:buChar char="●"/>
            </a:pPr>
            <a:r>
              <a:rPr lang="en"/>
              <a:t>People felt less “judged” for their drawing when given the “bad prompt”</a:t>
            </a:r>
            <a:endParaRPr/>
          </a:p>
          <a:p>
            <a:pPr indent="-317500" lvl="0" marL="457200" rtl="0" algn="l">
              <a:spcBef>
                <a:spcPts val="0"/>
              </a:spcBef>
              <a:spcAft>
                <a:spcPts val="0"/>
              </a:spcAft>
              <a:buSzPts val="1400"/>
              <a:buChar char="●"/>
            </a:pPr>
            <a:r>
              <a:rPr lang="en"/>
              <a:t>People enjoyed drawing with others</a:t>
            </a:r>
            <a:endParaRPr/>
          </a:p>
          <a:p>
            <a:pPr indent="-317500" lvl="0" marL="457200" rtl="0" algn="l">
              <a:spcBef>
                <a:spcPts val="0"/>
              </a:spcBef>
              <a:spcAft>
                <a:spcPts val="0"/>
              </a:spcAft>
              <a:buSzPts val="1400"/>
              <a:buChar char="●"/>
            </a:pPr>
            <a:r>
              <a:rPr lang="en"/>
              <a:t>Without the pressure to draw well, people drew whatever was on their mind</a:t>
            </a:r>
            <a:endParaRPr/>
          </a:p>
        </p:txBody>
      </p:sp>
      <p:sp>
        <p:nvSpPr>
          <p:cNvPr id="547" name="Google Shape;547;p53"/>
          <p:cNvSpPr txBox="1"/>
          <p:nvPr>
            <p:ph idx="1" type="subTitle"/>
          </p:nvPr>
        </p:nvSpPr>
        <p:spPr>
          <a:xfrm>
            <a:off x="1211050" y="3580875"/>
            <a:ext cx="6602100" cy="19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Findings:</a:t>
            </a:r>
            <a:endParaRPr b="1"/>
          </a:p>
          <a:p>
            <a:pPr indent="-317500" lvl="0" marL="457200" rtl="0" algn="l">
              <a:spcBef>
                <a:spcPts val="0"/>
              </a:spcBef>
              <a:spcAft>
                <a:spcPts val="0"/>
              </a:spcAft>
              <a:buSzPts val="1400"/>
              <a:buChar char="●"/>
            </a:pPr>
            <a:r>
              <a:rPr lang="en"/>
              <a:t>When people feel held back in some way, it’s harder for them to enjoy the drawing process</a:t>
            </a:r>
            <a:endParaRPr/>
          </a:p>
          <a:p>
            <a:pPr indent="-317500" lvl="0" marL="457200" rtl="0" algn="l">
              <a:spcBef>
                <a:spcPts val="0"/>
              </a:spcBef>
              <a:spcAft>
                <a:spcPts val="0"/>
              </a:spcAft>
              <a:buSzPts val="1400"/>
              <a:buChar char="●"/>
            </a:pPr>
            <a:r>
              <a:rPr lang="en"/>
              <a:t>Sharing the experience of drawing with others is fun</a:t>
            </a:r>
            <a:endParaRPr/>
          </a:p>
          <a:p>
            <a:pPr indent="-317500" lvl="0" marL="457200" rtl="0" algn="l">
              <a:spcBef>
                <a:spcPts val="0"/>
              </a:spcBef>
              <a:spcAft>
                <a:spcPts val="0"/>
              </a:spcAft>
              <a:buSzPts val="1400"/>
              <a:buChar char="●"/>
            </a:pPr>
            <a:r>
              <a:rPr lang="en"/>
              <a:t>People experience different levels of pressure to draw well depending on how high the stakes are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Pov # 2</a:t>
            </a:r>
            <a:endParaRPr/>
          </a:p>
        </p:txBody>
      </p:sp>
      <p:sp>
        <p:nvSpPr>
          <p:cNvPr id="553" name="Google Shape;553;p54"/>
          <p:cNvSpPr txBox="1"/>
          <p:nvPr>
            <p:ph idx="7" type="subTitle"/>
          </p:nvPr>
        </p:nvSpPr>
        <p:spPr>
          <a:xfrm>
            <a:off x="4882183" y="1007775"/>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were surprised to notice…</a:t>
            </a:r>
            <a:endParaRPr sz="1800"/>
          </a:p>
        </p:txBody>
      </p:sp>
      <p:sp>
        <p:nvSpPr>
          <p:cNvPr id="554" name="Google Shape;554;p54"/>
          <p:cNvSpPr txBox="1"/>
          <p:nvPr>
            <p:ph idx="1" type="subTitle"/>
          </p:nvPr>
        </p:nvSpPr>
        <p:spPr>
          <a:xfrm>
            <a:off x="630613" y="1479036"/>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Justin</a:t>
            </a:r>
            <a:r>
              <a:rPr lang="en"/>
              <a:t>, who picked up art during the pandemic when he was bored and alone at home. He continued to learn art and now takes </a:t>
            </a:r>
            <a:r>
              <a:rPr lang="en"/>
              <a:t>online</a:t>
            </a:r>
            <a:r>
              <a:rPr lang="en"/>
              <a:t> art classes in addition to his full-time job.</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555" name="Google Shape;555;p54"/>
          <p:cNvSpPr txBox="1"/>
          <p:nvPr>
            <p:ph idx="2" type="subTitle"/>
          </p:nvPr>
        </p:nvSpPr>
        <p:spPr>
          <a:xfrm>
            <a:off x="4882183" y="1631436"/>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 believes the community and structure of art school is more important than the content, but he doesn’t interact with his peers and would rather draw.</a:t>
            </a:r>
            <a:endParaRPr/>
          </a:p>
        </p:txBody>
      </p:sp>
      <p:sp>
        <p:nvSpPr>
          <p:cNvPr id="556" name="Google Shape;556;p54"/>
          <p:cNvSpPr txBox="1"/>
          <p:nvPr>
            <p:ph idx="3" type="subTitle"/>
          </p:nvPr>
        </p:nvSpPr>
        <p:spPr>
          <a:xfrm>
            <a:off x="630613" y="3254950"/>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academic pressure to complete his homework forces him to view interactions with his peers as a waste of time when he needs to be more “productive” to complete his homework.</a:t>
            </a:r>
            <a:endParaRPr/>
          </a:p>
        </p:txBody>
      </p:sp>
      <p:sp>
        <p:nvSpPr>
          <p:cNvPr id="557" name="Google Shape;557;p54"/>
          <p:cNvSpPr txBox="1"/>
          <p:nvPr>
            <p:ph idx="4" type="subTitle"/>
          </p:nvPr>
        </p:nvSpPr>
        <p:spPr>
          <a:xfrm>
            <a:off x="4882183" y="3483550"/>
            <a:ext cx="3631200" cy="69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allow people to learn art while also emphasizing the interaction with other artists.</a:t>
            </a:r>
            <a:endParaRPr/>
          </a:p>
        </p:txBody>
      </p:sp>
      <p:sp>
        <p:nvSpPr>
          <p:cNvPr id="558" name="Google Shape;558;p54"/>
          <p:cNvSpPr txBox="1"/>
          <p:nvPr>
            <p:ph idx="5" type="subTitle"/>
          </p:nvPr>
        </p:nvSpPr>
        <p:spPr>
          <a:xfrm>
            <a:off x="630613" y="779175"/>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Met…</a:t>
            </a:r>
            <a:endParaRPr sz="1800"/>
          </a:p>
        </p:txBody>
      </p:sp>
      <p:sp>
        <p:nvSpPr>
          <p:cNvPr id="559" name="Google Shape;559;p54"/>
          <p:cNvSpPr txBox="1"/>
          <p:nvPr>
            <p:ph idx="6" type="subTitle"/>
          </p:nvPr>
        </p:nvSpPr>
        <p:spPr>
          <a:xfrm>
            <a:off x="630613" y="2640732"/>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wonder if this means …</a:t>
            </a:r>
            <a:endParaRPr sz="1800"/>
          </a:p>
        </p:txBody>
      </p:sp>
      <p:sp>
        <p:nvSpPr>
          <p:cNvPr id="560" name="Google Shape;560;p54"/>
          <p:cNvSpPr txBox="1"/>
          <p:nvPr>
            <p:ph idx="8" type="subTitle"/>
          </p:nvPr>
        </p:nvSpPr>
        <p:spPr>
          <a:xfrm>
            <a:off x="4882183" y="2869332"/>
            <a:ext cx="3631200" cy="76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It would be game- changing to…</a:t>
            </a:r>
            <a:endParaRPr sz="1800"/>
          </a:p>
        </p:txBody>
      </p:sp>
      <p:pic>
        <p:nvPicPr>
          <p:cNvPr id="561" name="Google Shape;561;p54"/>
          <p:cNvPicPr preferRelativeResize="0"/>
          <p:nvPr/>
        </p:nvPicPr>
        <p:blipFill>
          <a:blip r:embed="rId3">
            <a:alphaModFix/>
          </a:blip>
          <a:stretch>
            <a:fillRect/>
          </a:stretch>
        </p:blipFill>
        <p:spPr>
          <a:xfrm>
            <a:off x="6273625" y="227725"/>
            <a:ext cx="1007300" cy="1007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pic>
        <p:nvPicPr>
          <p:cNvPr id="566" name="Google Shape;566;p55"/>
          <p:cNvPicPr preferRelativeResize="0"/>
          <p:nvPr/>
        </p:nvPicPr>
        <p:blipFill>
          <a:blip r:embed="rId3">
            <a:alphaModFix/>
          </a:blip>
          <a:stretch>
            <a:fillRect/>
          </a:stretch>
        </p:blipFill>
        <p:spPr>
          <a:xfrm>
            <a:off x="1687675" y="1241663"/>
            <a:ext cx="5768648" cy="3381399"/>
          </a:xfrm>
          <a:prstGeom prst="rect">
            <a:avLst/>
          </a:prstGeom>
          <a:noFill/>
          <a:ln>
            <a:noFill/>
          </a:ln>
        </p:spPr>
      </p:pic>
      <p:sp>
        <p:nvSpPr>
          <p:cNvPr id="567" name="Google Shape;567;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might we …</a:t>
            </a:r>
            <a:endParaRPr/>
          </a:p>
        </p:txBody>
      </p:sp>
      <p:pic>
        <p:nvPicPr>
          <p:cNvPr id="568" name="Google Shape;568;p55"/>
          <p:cNvPicPr preferRelativeResize="0"/>
          <p:nvPr/>
        </p:nvPicPr>
        <p:blipFill>
          <a:blip r:embed="rId4">
            <a:alphaModFix/>
          </a:blip>
          <a:stretch>
            <a:fillRect/>
          </a:stretch>
        </p:blipFill>
        <p:spPr>
          <a:xfrm>
            <a:off x="3048328" y="1423300"/>
            <a:ext cx="3047351" cy="3018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Experience Prototype #2 </a:t>
            </a:r>
            <a:endParaRPr/>
          </a:p>
        </p:txBody>
      </p:sp>
      <p:sp>
        <p:nvSpPr>
          <p:cNvPr id="574" name="Google Shape;574;p56"/>
          <p:cNvSpPr txBox="1"/>
          <p:nvPr>
            <p:ph idx="1" type="subTitle"/>
          </p:nvPr>
        </p:nvSpPr>
        <p:spPr>
          <a:xfrm>
            <a:off x="4985239" y="14390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Assumption:</a:t>
            </a:r>
            <a:endParaRPr b="1"/>
          </a:p>
          <a:p>
            <a:pPr indent="0" lvl="0" marL="0" rtl="0" algn="l">
              <a:spcBef>
                <a:spcPts val="0"/>
              </a:spcBef>
              <a:spcAft>
                <a:spcPts val="0"/>
              </a:spcAft>
              <a:buNone/>
            </a:pPr>
            <a:r>
              <a:rPr lang="en"/>
              <a:t>Leveraging the minds of different individuals can lead to more ideas and better results.</a:t>
            </a:r>
            <a:endParaRPr/>
          </a:p>
          <a:p>
            <a:pPr indent="0" lvl="0" marL="0" rtl="0" algn="l">
              <a:spcBef>
                <a:spcPts val="0"/>
              </a:spcBef>
              <a:spcAft>
                <a:spcPts val="0"/>
              </a:spcAft>
              <a:buNone/>
            </a:pPr>
            <a:r>
              <a:t/>
            </a:r>
            <a:endParaRPr b="1"/>
          </a:p>
        </p:txBody>
      </p:sp>
      <p:sp>
        <p:nvSpPr>
          <p:cNvPr id="575" name="Google Shape;575;p56"/>
          <p:cNvSpPr txBox="1"/>
          <p:nvPr>
            <p:ph idx="2" type="subTitle"/>
          </p:nvPr>
        </p:nvSpPr>
        <p:spPr>
          <a:xfrm>
            <a:off x="1211050" y="14390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Solution:</a:t>
            </a:r>
            <a:endParaRPr b="1"/>
          </a:p>
          <a:p>
            <a:pPr indent="0" lvl="0" marL="0" rtl="0" algn="l">
              <a:spcBef>
                <a:spcPts val="0"/>
              </a:spcBef>
              <a:spcAft>
                <a:spcPts val="0"/>
              </a:spcAft>
              <a:buNone/>
            </a:pPr>
            <a:r>
              <a:rPr lang="en"/>
              <a:t>Have people draw together to create a single  piece of art.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576" name="Google Shape;576;p56"/>
          <p:cNvPicPr preferRelativeResize="0"/>
          <p:nvPr/>
        </p:nvPicPr>
        <p:blipFill>
          <a:blip r:embed="rId3">
            <a:alphaModFix/>
          </a:blip>
          <a:stretch>
            <a:fillRect/>
          </a:stretch>
        </p:blipFill>
        <p:spPr>
          <a:xfrm>
            <a:off x="1211048" y="2673474"/>
            <a:ext cx="3153051" cy="210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t>
            </a:r>
            <a:r>
              <a:rPr lang="en"/>
              <a:t>#2</a:t>
            </a:r>
            <a:endParaRPr/>
          </a:p>
        </p:txBody>
      </p:sp>
      <p:sp>
        <p:nvSpPr>
          <p:cNvPr id="582" name="Google Shape;582;p57"/>
          <p:cNvSpPr txBox="1"/>
          <p:nvPr>
            <p:ph idx="1" type="body"/>
          </p:nvPr>
        </p:nvSpPr>
        <p:spPr>
          <a:xfrm>
            <a:off x="720000" y="1058576"/>
            <a:ext cx="7704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Task:</a:t>
            </a:r>
            <a:endParaRPr b="1"/>
          </a:p>
          <a:p>
            <a:pPr indent="-317500" lvl="0" marL="457200" rtl="0" algn="l">
              <a:spcBef>
                <a:spcPts val="0"/>
              </a:spcBef>
              <a:spcAft>
                <a:spcPts val="0"/>
              </a:spcAft>
              <a:buSzPts val="1400"/>
              <a:buChar char="●"/>
            </a:pPr>
            <a:r>
              <a:rPr lang="en"/>
              <a:t>Draw something by yourself</a:t>
            </a:r>
            <a:endParaRPr/>
          </a:p>
          <a:p>
            <a:pPr indent="-317500" lvl="0" marL="457200" rtl="0" algn="l">
              <a:spcBef>
                <a:spcPts val="0"/>
              </a:spcBef>
              <a:spcAft>
                <a:spcPts val="0"/>
              </a:spcAft>
              <a:buSzPts val="1400"/>
              <a:buChar char="●"/>
            </a:pPr>
            <a:r>
              <a:rPr lang="en"/>
              <a:t>Draw something on the same paper with another person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Participants:</a:t>
            </a:r>
            <a:endParaRPr b="1"/>
          </a:p>
        </p:txBody>
      </p:sp>
      <p:pic>
        <p:nvPicPr>
          <p:cNvPr id="583" name="Google Shape;583;p57"/>
          <p:cNvPicPr preferRelativeResize="0"/>
          <p:nvPr/>
        </p:nvPicPr>
        <p:blipFill>
          <a:blip r:embed="rId3">
            <a:alphaModFix/>
          </a:blip>
          <a:stretch>
            <a:fillRect/>
          </a:stretch>
        </p:blipFill>
        <p:spPr>
          <a:xfrm>
            <a:off x="4709038" y="2817225"/>
            <a:ext cx="986600" cy="841456"/>
          </a:xfrm>
          <a:prstGeom prst="rect">
            <a:avLst/>
          </a:prstGeom>
          <a:noFill/>
          <a:ln>
            <a:noFill/>
          </a:ln>
        </p:spPr>
      </p:pic>
      <p:pic>
        <p:nvPicPr>
          <p:cNvPr id="584" name="Google Shape;584;p57"/>
          <p:cNvPicPr preferRelativeResize="0"/>
          <p:nvPr/>
        </p:nvPicPr>
        <p:blipFill>
          <a:blip r:embed="rId3">
            <a:alphaModFix/>
          </a:blip>
          <a:stretch>
            <a:fillRect/>
          </a:stretch>
        </p:blipFill>
        <p:spPr>
          <a:xfrm>
            <a:off x="716613" y="2817225"/>
            <a:ext cx="986600" cy="841456"/>
          </a:xfrm>
          <a:prstGeom prst="rect">
            <a:avLst/>
          </a:prstGeom>
          <a:noFill/>
          <a:ln>
            <a:noFill/>
          </a:ln>
        </p:spPr>
      </p:pic>
      <p:sp>
        <p:nvSpPr>
          <p:cNvPr id="585" name="Google Shape;585;p57"/>
          <p:cNvSpPr txBox="1"/>
          <p:nvPr>
            <p:ph idx="4294967295" type="subTitle"/>
          </p:nvPr>
        </p:nvSpPr>
        <p:spPr>
          <a:xfrm>
            <a:off x="1729658" y="3364750"/>
            <a:ext cx="2699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Stanford Matsci PhD (age 23)</a:t>
            </a:r>
            <a:endParaRPr/>
          </a:p>
        </p:txBody>
      </p:sp>
      <p:sp>
        <p:nvSpPr>
          <p:cNvPr id="586" name="Google Shape;586;p57"/>
          <p:cNvSpPr txBox="1"/>
          <p:nvPr>
            <p:ph idx="4294967295" type="subTitle"/>
          </p:nvPr>
        </p:nvSpPr>
        <p:spPr>
          <a:xfrm>
            <a:off x="5727980" y="3364750"/>
            <a:ext cx="2699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Stanford Student (age 20)</a:t>
            </a:r>
            <a:endParaRPr/>
          </a:p>
        </p:txBody>
      </p:sp>
      <p:sp>
        <p:nvSpPr>
          <p:cNvPr id="587" name="Google Shape;587;p57"/>
          <p:cNvSpPr txBox="1"/>
          <p:nvPr>
            <p:ph idx="4294967295" type="subTitle"/>
          </p:nvPr>
        </p:nvSpPr>
        <p:spPr>
          <a:xfrm>
            <a:off x="1729658" y="3075750"/>
            <a:ext cx="2699400" cy="3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Austin</a:t>
            </a:r>
            <a:endParaRPr/>
          </a:p>
        </p:txBody>
      </p:sp>
      <p:sp>
        <p:nvSpPr>
          <p:cNvPr id="588" name="Google Shape;588;p57"/>
          <p:cNvSpPr txBox="1"/>
          <p:nvPr>
            <p:ph idx="4294967295" type="subTitle"/>
          </p:nvPr>
        </p:nvSpPr>
        <p:spPr>
          <a:xfrm>
            <a:off x="5727987" y="3075750"/>
            <a:ext cx="2699400" cy="3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Leslie</a:t>
            </a:r>
            <a:endParaRPr/>
          </a:p>
        </p:txBody>
      </p:sp>
      <p:pic>
        <p:nvPicPr>
          <p:cNvPr id="589" name="Google Shape;589;p57"/>
          <p:cNvPicPr preferRelativeResize="0"/>
          <p:nvPr/>
        </p:nvPicPr>
        <p:blipFill>
          <a:blip r:embed="rId4">
            <a:alphaModFix/>
          </a:blip>
          <a:stretch>
            <a:fillRect/>
          </a:stretch>
        </p:blipFill>
        <p:spPr>
          <a:xfrm>
            <a:off x="4388866" y="2689625"/>
            <a:ext cx="1211884" cy="969050"/>
          </a:xfrm>
          <a:prstGeom prst="rect">
            <a:avLst/>
          </a:prstGeom>
          <a:noFill/>
          <a:ln>
            <a:noFill/>
          </a:ln>
        </p:spPr>
      </p:pic>
      <p:pic>
        <p:nvPicPr>
          <p:cNvPr id="590" name="Google Shape;590;p57"/>
          <p:cNvPicPr preferRelativeResize="0"/>
          <p:nvPr/>
        </p:nvPicPr>
        <p:blipFill>
          <a:blip r:embed="rId5">
            <a:alphaModFix/>
          </a:blip>
          <a:stretch>
            <a:fillRect/>
          </a:stretch>
        </p:blipFill>
        <p:spPr>
          <a:xfrm>
            <a:off x="789200" y="2753431"/>
            <a:ext cx="841450" cy="841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58"/>
          <p:cNvSpPr txBox="1"/>
          <p:nvPr>
            <p:ph type="ctrTitle"/>
          </p:nvPr>
        </p:nvSpPr>
        <p:spPr>
          <a:xfrm>
            <a:off x="4948900" y="1025575"/>
            <a:ext cx="3481800" cy="1771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Draw something by yourself…</a:t>
            </a:r>
            <a:endParaRPr sz="2800"/>
          </a:p>
        </p:txBody>
      </p:sp>
      <p:pic>
        <p:nvPicPr>
          <p:cNvPr id="596" name="Google Shape;596;p58"/>
          <p:cNvPicPr preferRelativeResize="0"/>
          <p:nvPr/>
        </p:nvPicPr>
        <p:blipFill rotWithShape="1">
          <a:blip r:embed="rId3">
            <a:alphaModFix/>
          </a:blip>
          <a:srcRect b="18553" l="0" r="0" t="0"/>
          <a:stretch/>
        </p:blipFill>
        <p:spPr>
          <a:xfrm>
            <a:off x="784675" y="997537"/>
            <a:ext cx="2899250" cy="3148426"/>
          </a:xfrm>
          <a:prstGeom prst="rect">
            <a:avLst/>
          </a:prstGeom>
          <a:noFill/>
          <a:ln>
            <a:noFill/>
          </a:ln>
        </p:spPr>
      </p:pic>
      <p:pic>
        <p:nvPicPr>
          <p:cNvPr id="597" name="Google Shape;597;p58"/>
          <p:cNvPicPr preferRelativeResize="0"/>
          <p:nvPr>
            <p:ph idx="2" type="pic"/>
          </p:nvPr>
        </p:nvPicPr>
        <p:blipFill rotWithShape="1">
          <a:blip r:embed="rId3">
            <a:alphaModFix/>
          </a:blip>
          <a:srcRect b="3574" l="0" r="0" t="3583"/>
          <a:stretch/>
        </p:blipFill>
        <p:spPr>
          <a:xfrm>
            <a:off x="607225" y="152650"/>
            <a:ext cx="3481801" cy="4310021"/>
          </a:xfrm>
          <a:prstGeom prst="rect">
            <a:avLst/>
          </a:prstGeom>
        </p:spPr>
      </p:pic>
      <p:sp>
        <p:nvSpPr>
          <p:cNvPr id="598" name="Google Shape;598;p58"/>
          <p:cNvSpPr txBox="1"/>
          <p:nvPr>
            <p:ph idx="12" type="sldNum"/>
          </p:nvPr>
        </p:nvSpPr>
        <p:spPr>
          <a:xfrm>
            <a:off x="4297650" y="4788075"/>
            <a:ext cx="548700" cy="35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pic>
        <p:nvPicPr>
          <p:cNvPr id="599" name="Google Shape;599;p58"/>
          <p:cNvPicPr preferRelativeResize="0"/>
          <p:nvPr/>
        </p:nvPicPr>
        <p:blipFill>
          <a:blip r:embed="rId4">
            <a:alphaModFix/>
          </a:blip>
          <a:stretch>
            <a:fillRect/>
          </a:stretch>
        </p:blipFill>
        <p:spPr>
          <a:xfrm>
            <a:off x="3078750" y="2709024"/>
            <a:ext cx="1493253" cy="1990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pic>
        <p:nvPicPr>
          <p:cNvPr id="604" name="Google Shape;604;p59"/>
          <p:cNvPicPr preferRelativeResize="0"/>
          <p:nvPr/>
        </p:nvPicPr>
        <p:blipFill>
          <a:blip r:embed="rId3">
            <a:alphaModFix/>
          </a:blip>
          <a:stretch>
            <a:fillRect/>
          </a:stretch>
        </p:blipFill>
        <p:spPr>
          <a:xfrm>
            <a:off x="316769" y="64900"/>
            <a:ext cx="1057631" cy="949188"/>
          </a:xfrm>
          <a:prstGeom prst="rect">
            <a:avLst/>
          </a:prstGeom>
          <a:noFill/>
          <a:ln>
            <a:noFill/>
          </a:ln>
        </p:spPr>
      </p:pic>
      <p:pic>
        <p:nvPicPr>
          <p:cNvPr id="605" name="Google Shape;605;p59"/>
          <p:cNvPicPr preferRelativeResize="0"/>
          <p:nvPr/>
        </p:nvPicPr>
        <p:blipFill>
          <a:blip r:embed="rId4">
            <a:alphaModFix/>
          </a:blip>
          <a:stretch>
            <a:fillRect/>
          </a:stretch>
        </p:blipFill>
        <p:spPr>
          <a:xfrm rot="-1794345">
            <a:off x="5899289" y="642731"/>
            <a:ext cx="1389993" cy="823057"/>
          </a:xfrm>
          <a:prstGeom prst="rect">
            <a:avLst/>
          </a:prstGeom>
          <a:noFill/>
          <a:ln>
            <a:noFill/>
          </a:ln>
        </p:spPr>
      </p:pic>
      <p:pic>
        <p:nvPicPr>
          <p:cNvPr id="606" name="Google Shape;606;p59"/>
          <p:cNvPicPr preferRelativeResize="0"/>
          <p:nvPr/>
        </p:nvPicPr>
        <p:blipFill>
          <a:blip r:embed="rId5">
            <a:alphaModFix/>
          </a:blip>
          <a:stretch>
            <a:fillRect/>
          </a:stretch>
        </p:blipFill>
        <p:spPr>
          <a:xfrm>
            <a:off x="4692712" y="883713"/>
            <a:ext cx="933059" cy="490224"/>
          </a:xfrm>
          <a:prstGeom prst="rect">
            <a:avLst/>
          </a:prstGeom>
          <a:noFill/>
          <a:ln>
            <a:noFill/>
          </a:ln>
        </p:spPr>
      </p:pic>
      <p:pic>
        <p:nvPicPr>
          <p:cNvPr id="607" name="Google Shape;607;p59"/>
          <p:cNvPicPr preferRelativeResize="0"/>
          <p:nvPr/>
        </p:nvPicPr>
        <p:blipFill>
          <a:blip r:embed="rId6">
            <a:alphaModFix/>
          </a:blip>
          <a:stretch>
            <a:fillRect/>
          </a:stretch>
        </p:blipFill>
        <p:spPr>
          <a:xfrm>
            <a:off x="3796599" y="186313"/>
            <a:ext cx="1307699" cy="430801"/>
          </a:xfrm>
          <a:prstGeom prst="rect">
            <a:avLst/>
          </a:prstGeom>
          <a:noFill/>
          <a:ln>
            <a:noFill/>
          </a:ln>
        </p:spPr>
      </p:pic>
      <p:pic>
        <p:nvPicPr>
          <p:cNvPr id="608" name="Google Shape;608;p59"/>
          <p:cNvPicPr preferRelativeResize="0"/>
          <p:nvPr/>
        </p:nvPicPr>
        <p:blipFill>
          <a:blip r:embed="rId7">
            <a:alphaModFix/>
          </a:blip>
          <a:stretch>
            <a:fillRect/>
          </a:stretch>
        </p:blipFill>
        <p:spPr>
          <a:xfrm rot="3946924">
            <a:off x="241765" y="2604020"/>
            <a:ext cx="1038596" cy="170068"/>
          </a:xfrm>
          <a:prstGeom prst="rect">
            <a:avLst/>
          </a:prstGeom>
          <a:noFill/>
          <a:ln>
            <a:noFill/>
          </a:ln>
        </p:spPr>
      </p:pic>
      <p:pic>
        <p:nvPicPr>
          <p:cNvPr id="609" name="Google Shape;609;p59"/>
          <p:cNvPicPr preferRelativeResize="0"/>
          <p:nvPr/>
        </p:nvPicPr>
        <p:blipFill>
          <a:blip r:embed="rId8">
            <a:alphaModFix/>
          </a:blip>
          <a:stretch>
            <a:fillRect/>
          </a:stretch>
        </p:blipFill>
        <p:spPr>
          <a:xfrm rot="-6675876">
            <a:off x="7911478" y="2152295"/>
            <a:ext cx="1038599" cy="123763"/>
          </a:xfrm>
          <a:prstGeom prst="rect">
            <a:avLst/>
          </a:prstGeom>
          <a:noFill/>
          <a:ln>
            <a:noFill/>
          </a:ln>
        </p:spPr>
      </p:pic>
      <p:pic>
        <p:nvPicPr>
          <p:cNvPr id="610" name="Google Shape;610;p59"/>
          <p:cNvPicPr preferRelativeResize="0"/>
          <p:nvPr/>
        </p:nvPicPr>
        <p:blipFill>
          <a:blip r:embed="rId9">
            <a:alphaModFix/>
          </a:blip>
          <a:stretch>
            <a:fillRect/>
          </a:stretch>
        </p:blipFill>
        <p:spPr>
          <a:xfrm>
            <a:off x="3822776" y="4026985"/>
            <a:ext cx="1307695" cy="93184"/>
          </a:xfrm>
          <a:prstGeom prst="rect">
            <a:avLst/>
          </a:prstGeom>
          <a:noFill/>
          <a:ln>
            <a:noFill/>
          </a:ln>
        </p:spPr>
      </p:pic>
      <p:pic>
        <p:nvPicPr>
          <p:cNvPr id="611" name="Google Shape;611;p59"/>
          <p:cNvPicPr preferRelativeResize="0"/>
          <p:nvPr/>
        </p:nvPicPr>
        <p:blipFill rotWithShape="1">
          <a:blip r:embed="rId10">
            <a:alphaModFix/>
          </a:blip>
          <a:srcRect b="17635" l="0" r="0" t="10499"/>
          <a:stretch/>
        </p:blipFill>
        <p:spPr>
          <a:xfrm>
            <a:off x="180925" y="248825"/>
            <a:ext cx="3077299" cy="2948700"/>
          </a:xfrm>
          <a:prstGeom prst="rect">
            <a:avLst/>
          </a:prstGeom>
          <a:noFill/>
          <a:ln>
            <a:noFill/>
          </a:ln>
        </p:spPr>
      </p:pic>
      <p:sp>
        <p:nvSpPr>
          <p:cNvPr id="612" name="Google Shape;612;p59"/>
          <p:cNvSpPr txBox="1"/>
          <p:nvPr>
            <p:ph idx="4294967295" type="ctrTitle"/>
          </p:nvPr>
        </p:nvSpPr>
        <p:spPr>
          <a:xfrm>
            <a:off x="4948900" y="1025575"/>
            <a:ext cx="3481800" cy="177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t>Draw something with someone else…</a:t>
            </a:r>
            <a:endParaRPr sz="2800"/>
          </a:p>
        </p:txBody>
      </p:sp>
      <p:pic>
        <p:nvPicPr>
          <p:cNvPr id="613" name="Google Shape;613;p59"/>
          <p:cNvPicPr preferRelativeResize="0"/>
          <p:nvPr/>
        </p:nvPicPr>
        <p:blipFill rotWithShape="1">
          <a:blip r:embed="rId11">
            <a:alphaModFix/>
          </a:blip>
          <a:srcRect b="7038" l="0" r="0" t="7956"/>
          <a:stretch/>
        </p:blipFill>
        <p:spPr>
          <a:xfrm>
            <a:off x="2449925" y="2180575"/>
            <a:ext cx="2498976" cy="283234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6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findings #2</a:t>
            </a:r>
            <a:endParaRPr/>
          </a:p>
        </p:txBody>
      </p:sp>
      <p:sp>
        <p:nvSpPr>
          <p:cNvPr id="619" name="Google Shape;619;p60"/>
          <p:cNvSpPr txBox="1"/>
          <p:nvPr>
            <p:ph idx="1" type="subTitle"/>
          </p:nvPr>
        </p:nvSpPr>
        <p:spPr>
          <a:xfrm>
            <a:off x="4572002" y="1210425"/>
            <a:ext cx="34374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didn’t work:</a:t>
            </a:r>
            <a:endParaRPr b="1"/>
          </a:p>
          <a:p>
            <a:pPr indent="-317500" lvl="0" marL="457200" rtl="0" algn="l">
              <a:spcBef>
                <a:spcPts val="0"/>
              </a:spcBef>
              <a:spcAft>
                <a:spcPts val="0"/>
              </a:spcAft>
              <a:buSzPts val="1400"/>
              <a:buChar char="●"/>
            </a:pPr>
            <a:r>
              <a:rPr lang="en"/>
              <a:t>Level of enjoyment depends on how well they know the other party</a:t>
            </a:r>
            <a:endParaRPr/>
          </a:p>
          <a:p>
            <a:pPr indent="-317500" lvl="0" marL="457200" rtl="0" algn="l">
              <a:spcBef>
                <a:spcPts val="0"/>
              </a:spcBef>
              <a:spcAft>
                <a:spcPts val="0"/>
              </a:spcAft>
              <a:buSzPts val="1400"/>
              <a:buChar char="●"/>
            </a:pPr>
            <a:r>
              <a:rPr lang="en"/>
              <a:t>Difficult to draw together on the same paper</a:t>
            </a:r>
            <a:endParaRPr/>
          </a:p>
          <a:p>
            <a:pPr indent="-317500" lvl="0" marL="457200" rtl="0" algn="l">
              <a:spcBef>
                <a:spcPts val="0"/>
              </a:spcBef>
              <a:spcAft>
                <a:spcPts val="0"/>
              </a:spcAft>
              <a:buSzPts val="1400"/>
              <a:buChar char="●"/>
            </a:pPr>
            <a:r>
              <a:rPr lang="en"/>
              <a:t>Depending on artistic ability some felt discouraged to draw.</a:t>
            </a:r>
            <a:endParaRPr/>
          </a:p>
        </p:txBody>
      </p:sp>
      <p:sp>
        <p:nvSpPr>
          <p:cNvPr id="620" name="Google Shape;620;p60"/>
          <p:cNvSpPr txBox="1"/>
          <p:nvPr>
            <p:ph idx="2" type="subTitle"/>
          </p:nvPr>
        </p:nvSpPr>
        <p:spPr>
          <a:xfrm>
            <a:off x="1211050" y="12866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worked:</a:t>
            </a:r>
            <a:endParaRPr b="1"/>
          </a:p>
          <a:p>
            <a:pPr indent="-317500" lvl="0" marL="457200" rtl="0" algn="l">
              <a:spcBef>
                <a:spcPts val="0"/>
              </a:spcBef>
              <a:spcAft>
                <a:spcPts val="0"/>
              </a:spcAft>
              <a:buSzPts val="1400"/>
              <a:buChar char="●"/>
            </a:pPr>
            <a:r>
              <a:rPr lang="en"/>
              <a:t>Easier to generate ideas of what to draw</a:t>
            </a:r>
            <a:endParaRPr/>
          </a:p>
          <a:p>
            <a:pPr indent="-317500" lvl="0" marL="457200" rtl="0" algn="l">
              <a:spcBef>
                <a:spcPts val="0"/>
              </a:spcBef>
              <a:spcAft>
                <a:spcPts val="0"/>
              </a:spcAft>
              <a:buSzPts val="1400"/>
              <a:buChar char="●"/>
            </a:pPr>
            <a:r>
              <a:rPr lang="en"/>
              <a:t>Piggyback off of others ideas</a:t>
            </a:r>
            <a:endParaRPr/>
          </a:p>
          <a:p>
            <a:pPr indent="-317500" lvl="0" marL="457200" rtl="0" algn="l">
              <a:spcBef>
                <a:spcPts val="0"/>
              </a:spcBef>
              <a:spcAft>
                <a:spcPts val="0"/>
              </a:spcAft>
              <a:buSzPts val="1400"/>
              <a:buChar char="●"/>
            </a:pPr>
            <a:r>
              <a:rPr lang="en"/>
              <a:t>People enjoyed drawing with others</a:t>
            </a:r>
            <a:endParaRPr/>
          </a:p>
        </p:txBody>
      </p:sp>
      <p:sp>
        <p:nvSpPr>
          <p:cNvPr id="621" name="Google Shape;621;p60"/>
          <p:cNvSpPr txBox="1"/>
          <p:nvPr>
            <p:ph idx="1" type="subTitle"/>
          </p:nvPr>
        </p:nvSpPr>
        <p:spPr>
          <a:xfrm>
            <a:off x="1172850" y="3227700"/>
            <a:ext cx="6798300" cy="19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Findings:</a:t>
            </a:r>
            <a:endParaRPr b="1"/>
          </a:p>
          <a:p>
            <a:pPr indent="-317500" lvl="0" marL="457200" rtl="0" algn="l">
              <a:spcBef>
                <a:spcPts val="0"/>
              </a:spcBef>
              <a:spcAft>
                <a:spcPts val="0"/>
              </a:spcAft>
              <a:buSzPts val="1400"/>
              <a:buChar char="●"/>
            </a:pPr>
            <a:r>
              <a:rPr lang="en"/>
              <a:t>Drawing with others allows people to generate more ideas in a faster period of time and step outside the box.</a:t>
            </a:r>
            <a:endParaRPr/>
          </a:p>
          <a:p>
            <a:pPr indent="-317500" lvl="0" marL="457200" rtl="0" algn="l">
              <a:spcBef>
                <a:spcPts val="0"/>
              </a:spcBef>
              <a:spcAft>
                <a:spcPts val="0"/>
              </a:spcAft>
              <a:buSzPts val="1400"/>
              <a:buChar char="●"/>
            </a:pPr>
            <a:r>
              <a:rPr lang="en"/>
              <a:t>People enjoy drawing with others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Final </a:t>
            </a:r>
            <a:r>
              <a:rPr lang="en"/>
              <a:t>POV #3</a:t>
            </a:r>
            <a:endParaRPr/>
          </a:p>
        </p:txBody>
      </p:sp>
      <p:sp>
        <p:nvSpPr>
          <p:cNvPr id="627" name="Google Shape;627;p61"/>
          <p:cNvSpPr txBox="1"/>
          <p:nvPr>
            <p:ph idx="1" type="subTitle"/>
          </p:nvPr>
        </p:nvSpPr>
        <p:spPr>
          <a:xfrm>
            <a:off x="750300" y="1506550"/>
            <a:ext cx="3683100" cy="1204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April who is a high school art teacher in San Francisco. It is her first year teaching. Art has been a key part of improving her mental health, and feeling comfortable in her own skin.</a:t>
            </a:r>
            <a:endParaRPr/>
          </a:p>
        </p:txBody>
      </p:sp>
      <p:sp>
        <p:nvSpPr>
          <p:cNvPr id="628" name="Google Shape;628;p61"/>
          <p:cNvSpPr txBox="1"/>
          <p:nvPr>
            <p:ph idx="2" type="subTitle"/>
          </p:nvPr>
        </p:nvSpPr>
        <p:spPr>
          <a:xfrm>
            <a:off x="4767599" y="1709750"/>
            <a:ext cx="35040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t>
            </a:r>
            <a:r>
              <a:rPr lang="en"/>
              <a:t>hat she developed her ability to artistically express herself in parallel with her technical artistic abilities. However her students struggle with this and often only focus on technique.</a:t>
            </a:r>
            <a:endParaRPr/>
          </a:p>
        </p:txBody>
      </p:sp>
      <p:sp>
        <p:nvSpPr>
          <p:cNvPr id="629" name="Google Shape;629;p61"/>
          <p:cNvSpPr txBox="1"/>
          <p:nvPr>
            <p:ph idx="3" type="subTitle"/>
          </p:nvPr>
        </p:nvSpPr>
        <p:spPr>
          <a:xfrm>
            <a:off x="1105150" y="3649600"/>
            <a:ext cx="31623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new artist’s lack of technical skill is a barrier to them experiencing deep meaning and motivation in their drawings</a:t>
            </a:r>
            <a:endParaRPr/>
          </a:p>
        </p:txBody>
      </p:sp>
      <p:sp>
        <p:nvSpPr>
          <p:cNvPr id="630" name="Google Shape;630;p61"/>
          <p:cNvSpPr txBox="1"/>
          <p:nvPr>
            <p:ph idx="4" type="subTitle"/>
          </p:nvPr>
        </p:nvSpPr>
        <p:spPr>
          <a:xfrm>
            <a:off x="4900250" y="3857625"/>
            <a:ext cx="3364500" cy="48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help artists create their artistic vision without relying on purely technical skills</a:t>
            </a:r>
            <a:endParaRPr/>
          </a:p>
        </p:txBody>
      </p:sp>
      <p:sp>
        <p:nvSpPr>
          <p:cNvPr id="631" name="Google Shape;631;p61"/>
          <p:cNvSpPr txBox="1"/>
          <p:nvPr>
            <p:ph idx="5" type="subTitle"/>
          </p:nvPr>
        </p:nvSpPr>
        <p:spPr>
          <a:xfrm>
            <a:off x="1602750" y="1052350"/>
            <a:ext cx="19782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met …</a:t>
            </a:r>
            <a:endParaRPr sz="1800"/>
          </a:p>
        </p:txBody>
      </p:sp>
      <p:sp>
        <p:nvSpPr>
          <p:cNvPr id="632" name="Google Shape;632;p61"/>
          <p:cNvSpPr txBox="1"/>
          <p:nvPr>
            <p:ph idx="6" type="subTitle"/>
          </p:nvPr>
        </p:nvSpPr>
        <p:spPr>
          <a:xfrm>
            <a:off x="844750" y="3123375"/>
            <a:ext cx="36831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wonder if that means …</a:t>
            </a:r>
            <a:endParaRPr sz="1800"/>
          </a:p>
        </p:txBody>
      </p:sp>
      <p:sp>
        <p:nvSpPr>
          <p:cNvPr id="633" name="Google Shape;633;p61"/>
          <p:cNvSpPr txBox="1"/>
          <p:nvPr>
            <p:ph idx="7" type="subTitle"/>
          </p:nvPr>
        </p:nvSpPr>
        <p:spPr>
          <a:xfrm>
            <a:off x="4740950" y="1331750"/>
            <a:ext cx="36831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We were surprised to Notice …</a:t>
            </a:r>
            <a:endParaRPr sz="1800"/>
          </a:p>
        </p:txBody>
      </p:sp>
      <p:sp>
        <p:nvSpPr>
          <p:cNvPr id="634" name="Google Shape;634;p61"/>
          <p:cNvSpPr txBox="1"/>
          <p:nvPr>
            <p:ph idx="8" type="subTitle"/>
          </p:nvPr>
        </p:nvSpPr>
        <p:spPr>
          <a:xfrm>
            <a:off x="5196850" y="3390725"/>
            <a:ext cx="31623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It would be game changing …</a:t>
            </a:r>
            <a:endParaRPr sz="1800"/>
          </a:p>
        </p:txBody>
      </p:sp>
      <p:pic>
        <p:nvPicPr>
          <p:cNvPr id="635" name="Google Shape;635;p61"/>
          <p:cNvPicPr preferRelativeResize="0"/>
          <p:nvPr/>
        </p:nvPicPr>
        <p:blipFill>
          <a:blip r:embed="rId3">
            <a:alphaModFix/>
          </a:blip>
          <a:stretch>
            <a:fillRect/>
          </a:stretch>
        </p:blipFill>
        <p:spPr>
          <a:xfrm>
            <a:off x="6274350" y="227725"/>
            <a:ext cx="1007300" cy="1007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5"/>
          <p:cNvSpPr/>
          <p:nvPr/>
        </p:nvSpPr>
        <p:spPr>
          <a:xfrm>
            <a:off x="2291025" y="1560450"/>
            <a:ext cx="4671800" cy="3305825"/>
          </a:xfrm>
          <a:prstGeom prst="flowChartMerge">
            <a:avLst/>
          </a:pr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vvic"/>
              <a:ea typeface="Livvic"/>
              <a:cs typeface="Livvic"/>
              <a:sym typeface="Livvic"/>
            </a:endParaRPr>
          </a:p>
        </p:txBody>
      </p:sp>
      <p:sp>
        <p:nvSpPr>
          <p:cNvPr id="371" name="Google Shape;371;p35"/>
          <p:cNvSpPr/>
          <p:nvPr/>
        </p:nvSpPr>
        <p:spPr>
          <a:xfrm>
            <a:off x="2789916" y="2275219"/>
            <a:ext cx="3679840" cy="2591056"/>
          </a:xfrm>
          <a:prstGeom prst="flowChartMerg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vvic"/>
              <a:ea typeface="Livvic"/>
              <a:cs typeface="Livvic"/>
              <a:sym typeface="Livvic"/>
            </a:endParaRPr>
          </a:p>
        </p:txBody>
      </p:sp>
      <p:sp>
        <p:nvSpPr>
          <p:cNvPr id="372" name="Google Shape;372;p35"/>
          <p:cNvSpPr/>
          <p:nvPr/>
        </p:nvSpPr>
        <p:spPr>
          <a:xfrm>
            <a:off x="3371714" y="3117649"/>
            <a:ext cx="2501702" cy="1748626"/>
          </a:xfrm>
          <a:prstGeom prst="flowChartMerg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ivvic"/>
              <a:ea typeface="Livvic"/>
              <a:cs typeface="Livvic"/>
              <a:sym typeface="Livvic"/>
            </a:endParaRPr>
          </a:p>
        </p:txBody>
      </p:sp>
      <p:sp>
        <p:nvSpPr>
          <p:cNvPr id="373" name="Google Shape;373;p35"/>
          <p:cNvSpPr txBox="1"/>
          <p:nvPr/>
        </p:nvSpPr>
        <p:spPr>
          <a:xfrm>
            <a:off x="3437093" y="1688090"/>
            <a:ext cx="2385600" cy="40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Livvic"/>
                <a:ea typeface="Livvic"/>
                <a:cs typeface="Livvic"/>
                <a:sym typeface="Livvic"/>
              </a:rPr>
              <a:t>Learning Art</a:t>
            </a:r>
            <a:endParaRPr sz="2500">
              <a:latin typeface="Livvic"/>
              <a:ea typeface="Livvic"/>
              <a:cs typeface="Livvic"/>
              <a:sym typeface="Livvic"/>
            </a:endParaRPr>
          </a:p>
        </p:txBody>
      </p:sp>
      <p:sp>
        <p:nvSpPr>
          <p:cNvPr id="374" name="Google Shape;374;p35"/>
          <p:cNvSpPr txBox="1"/>
          <p:nvPr/>
        </p:nvSpPr>
        <p:spPr>
          <a:xfrm>
            <a:off x="3379223" y="2427561"/>
            <a:ext cx="2501400" cy="7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Livvic"/>
                <a:ea typeface="Livvic"/>
                <a:cs typeface="Livvic"/>
                <a:sym typeface="Livvic"/>
              </a:rPr>
              <a:t>Visual Arts</a:t>
            </a:r>
            <a:endParaRPr sz="2500">
              <a:latin typeface="Livvic"/>
              <a:ea typeface="Livvic"/>
              <a:cs typeface="Livvic"/>
              <a:sym typeface="Livvic"/>
            </a:endParaRPr>
          </a:p>
        </p:txBody>
      </p:sp>
      <p:sp>
        <p:nvSpPr>
          <p:cNvPr id="375" name="Google Shape;375;p35"/>
          <p:cNvSpPr txBox="1"/>
          <p:nvPr/>
        </p:nvSpPr>
        <p:spPr>
          <a:xfrm>
            <a:off x="3731721" y="3283400"/>
            <a:ext cx="1796400" cy="75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latin typeface="Livvic"/>
                <a:ea typeface="Livvic"/>
                <a:cs typeface="Livvic"/>
                <a:sym typeface="Livvic"/>
              </a:rPr>
              <a:t>Early Career</a:t>
            </a:r>
            <a:endParaRPr sz="2500">
              <a:latin typeface="Livvic"/>
              <a:ea typeface="Livvic"/>
              <a:cs typeface="Livvic"/>
              <a:sym typeface="Livvic"/>
            </a:endParaRPr>
          </a:p>
        </p:txBody>
      </p:sp>
      <p:sp>
        <p:nvSpPr>
          <p:cNvPr id="376" name="Google Shape;376;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Narrowing the Domain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2"/>
          <p:cNvSpPr txBox="1"/>
          <p:nvPr>
            <p:ph type="title"/>
          </p:nvPr>
        </p:nvSpPr>
        <p:spPr>
          <a:xfrm>
            <a:off x="720000" y="1871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might we …</a:t>
            </a:r>
            <a:endParaRPr/>
          </a:p>
        </p:txBody>
      </p:sp>
      <p:pic>
        <p:nvPicPr>
          <p:cNvPr id="641" name="Google Shape;641;p62"/>
          <p:cNvPicPr preferRelativeResize="0"/>
          <p:nvPr/>
        </p:nvPicPr>
        <p:blipFill>
          <a:blip r:embed="rId3">
            <a:alphaModFix/>
          </a:blip>
          <a:stretch>
            <a:fillRect/>
          </a:stretch>
        </p:blipFill>
        <p:spPr>
          <a:xfrm>
            <a:off x="1247813" y="1002500"/>
            <a:ext cx="6648376" cy="3874300"/>
          </a:xfrm>
          <a:prstGeom prst="rect">
            <a:avLst/>
          </a:prstGeom>
          <a:noFill/>
          <a:ln>
            <a:noFill/>
          </a:ln>
        </p:spPr>
      </p:pic>
      <p:pic>
        <p:nvPicPr>
          <p:cNvPr id="642" name="Google Shape;642;p62"/>
          <p:cNvPicPr preferRelativeResize="0"/>
          <p:nvPr/>
        </p:nvPicPr>
        <p:blipFill>
          <a:blip r:embed="rId4">
            <a:alphaModFix/>
          </a:blip>
          <a:stretch>
            <a:fillRect/>
          </a:stretch>
        </p:blipFill>
        <p:spPr>
          <a:xfrm>
            <a:off x="3117862" y="1485500"/>
            <a:ext cx="2908300" cy="2908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Experience Prototype #3 </a:t>
            </a:r>
            <a:endParaRPr/>
          </a:p>
        </p:txBody>
      </p:sp>
      <p:sp>
        <p:nvSpPr>
          <p:cNvPr id="648" name="Google Shape;648;p63"/>
          <p:cNvSpPr txBox="1"/>
          <p:nvPr>
            <p:ph idx="1" type="subTitle"/>
          </p:nvPr>
        </p:nvSpPr>
        <p:spPr>
          <a:xfrm>
            <a:off x="4985239" y="14390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Assumption: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Drawing components of a </a:t>
            </a:r>
            <a:r>
              <a:rPr lang="en"/>
              <a:t>piece</a:t>
            </a:r>
            <a:r>
              <a:rPr lang="en"/>
              <a:t> takes a lot of mental </a:t>
            </a:r>
            <a:r>
              <a:rPr lang="en"/>
              <a:t>concentration</a:t>
            </a:r>
            <a:r>
              <a:rPr lang="en"/>
              <a:t> and capacity, limiting creative outlet. The easy of moving shapes around frees up creativity. </a:t>
            </a:r>
            <a:endParaRPr/>
          </a:p>
        </p:txBody>
      </p:sp>
      <p:sp>
        <p:nvSpPr>
          <p:cNvPr id="649" name="Google Shape;649;p63"/>
          <p:cNvSpPr txBox="1"/>
          <p:nvPr>
            <p:ph idx="2" type="subTitle"/>
          </p:nvPr>
        </p:nvSpPr>
        <p:spPr>
          <a:xfrm>
            <a:off x="1211050" y="14390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Solution:</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Have participants rearrange printed out shapes and images into some art form	</a:t>
            </a:r>
            <a:endParaRPr/>
          </a:p>
          <a:p>
            <a:pPr indent="0" lvl="0" marL="0" rtl="0" algn="l">
              <a:spcBef>
                <a:spcPts val="0"/>
              </a:spcBef>
              <a:spcAft>
                <a:spcPts val="0"/>
              </a:spcAft>
              <a:buNone/>
            </a:pPr>
            <a:r>
              <a:t/>
            </a:r>
            <a:endParaRPr/>
          </a:p>
        </p:txBody>
      </p:sp>
      <p:pic>
        <p:nvPicPr>
          <p:cNvPr id="650" name="Google Shape;650;p63"/>
          <p:cNvPicPr preferRelativeResize="0"/>
          <p:nvPr/>
        </p:nvPicPr>
        <p:blipFill>
          <a:blip r:embed="rId3">
            <a:alphaModFix/>
          </a:blip>
          <a:stretch>
            <a:fillRect/>
          </a:stretch>
        </p:blipFill>
        <p:spPr>
          <a:xfrm>
            <a:off x="1211050" y="2824475"/>
            <a:ext cx="2065027" cy="206502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#3</a:t>
            </a:r>
            <a:endParaRPr/>
          </a:p>
        </p:txBody>
      </p:sp>
      <p:sp>
        <p:nvSpPr>
          <p:cNvPr id="656" name="Google Shape;656;p64"/>
          <p:cNvSpPr txBox="1"/>
          <p:nvPr>
            <p:ph idx="1" type="body"/>
          </p:nvPr>
        </p:nvSpPr>
        <p:spPr>
          <a:xfrm>
            <a:off x="720000" y="1058576"/>
            <a:ext cx="7704000" cy="3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Task: </a:t>
            </a:r>
            <a:endParaRPr b="1"/>
          </a:p>
          <a:p>
            <a:pPr indent="-317500" lvl="0" marL="457200" rtl="0" algn="l">
              <a:spcBef>
                <a:spcPts val="0"/>
              </a:spcBef>
              <a:spcAft>
                <a:spcPts val="0"/>
              </a:spcAft>
              <a:buSzPts val="1400"/>
              <a:buChar char="●"/>
            </a:pPr>
            <a:r>
              <a:rPr lang="en"/>
              <a:t>create “a creature”</a:t>
            </a:r>
            <a:r>
              <a:rPr lang="en"/>
              <a:t> from provided components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Participants:</a:t>
            </a:r>
            <a:endParaRPr b="1"/>
          </a:p>
        </p:txBody>
      </p:sp>
      <p:pic>
        <p:nvPicPr>
          <p:cNvPr id="657" name="Google Shape;657;p64"/>
          <p:cNvPicPr preferRelativeResize="0"/>
          <p:nvPr/>
        </p:nvPicPr>
        <p:blipFill>
          <a:blip r:embed="rId3">
            <a:alphaModFix/>
          </a:blip>
          <a:stretch>
            <a:fillRect/>
          </a:stretch>
        </p:blipFill>
        <p:spPr>
          <a:xfrm>
            <a:off x="4709038" y="2817225"/>
            <a:ext cx="986600" cy="841456"/>
          </a:xfrm>
          <a:prstGeom prst="rect">
            <a:avLst/>
          </a:prstGeom>
          <a:noFill/>
          <a:ln>
            <a:noFill/>
          </a:ln>
        </p:spPr>
      </p:pic>
      <p:pic>
        <p:nvPicPr>
          <p:cNvPr id="658" name="Google Shape;658;p64"/>
          <p:cNvPicPr preferRelativeResize="0"/>
          <p:nvPr/>
        </p:nvPicPr>
        <p:blipFill>
          <a:blip r:embed="rId3">
            <a:alphaModFix/>
          </a:blip>
          <a:stretch>
            <a:fillRect/>
          </a:stretch>
        </p:blipFill>
        <p:spPr>
          <a:xfrm>
            <a:off x="716613" y="2817225"/>
            <a:ext cx="986600" cy="841456"/>
          </a:xfrm>
          <a:prstGeom prst="rect">
            <a:avLst/>
          </a:prstGeom>
          <a:noFill/>
          <a:ln>
            <a:noFill/>
          </a:ln>
        </p:spPr>
      </p:pic>
      <p:sp>
        <p:nvSpPr>
          <p:cNvPr id="659" name="Google Shape;659;p64"/>
          <p:cNvSpPr txBox="1"/>
          <p:nvPr>
            <p:ph idx="4294967295" type="subTitle"/>
          </p:nvPr>
        </p:nvSpPr>
        <p:spPr>
          <a:xfrm>
            <a:off x="1729658" y="3364750"/>
            <a:ext cx="2699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Stanford Undergraduate Student</a:t>
            </a:r>
            <a:endParaRPr/>
          </a:p>
        </p:txBody>
      </p:sp>
      <p:sp>
        <p:nvSpPr>
          <p:cNvPr id="660" name="Google Shape;660;p64"/>
          <p:cNvSpPr txBox="1"/>
          <p:nvPr>
            <p:ph idx="4294967295" type="subTitle"/>
          </p:nvPr>
        </p:nvSpPr>
        <p:spPr>
          <a:xfrm>
            <a:off x="5727980" y="3364750"/>
            <a:ext cx="2699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Stanford </a:t>
            </a:r>
            <a:r>
              <a:rPr lang="en"/>
              <a:t>Undergraduate</a:t>
            </a:r>
            <a:r>
              <a:rPr lang="en"/>
              <a:t> Student</a:t>
            </a:r>
            <a:endParaRPr/>
          </a:p>
        </p:txBody>
      </p:sp>
      <p:sp>
        <p:nvSpPr>
          <p:cNvPr id="661" name="Google Shape;661;p64"/>
          <p:cNvSpPr txBox="1"/>
          <p:nvPr>
            <p:ph idx="4294967295" type="subTitle"/>
          </p:nvPr>
        </p:nvSpPr>
        <p:spPr>
          <a:xfrm>
            <a:off x="1729658" y="3075750"/>
            <a:ext cx="2699400" cy="3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Dora</a:t>
            </a:r>
            <a:endParaRPr/>
          </a:p>
        </p:txBody>
      </p:sp>
      <p:sp>
        <p:nvSpPr>
          <p:cNvPr id="662" name="Google Shape;662;p64"/>
          <p:cNvSpPr txBox="1"/>
          <p:nvPr>
            <p:ph idx="4294967295" type="subTitle"/>
          </p:nvPr>
        </p:nvSpPr>
        <p:spPr>
          <a:xfrm>
            <a:off x="5727987" y="3075750"/>
            <a:ext cx="2699400" cy="39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Terry</a:t>
            </a:r>
            <a:endParaRPr/>
          </a:p>
        </p:txBody>
      </p:sp>
      <p:pic>
        <p:nvPicPr>
          <p:cNvPr id="663" name="Google Shape;663;p64"/>
          <p:cNvPicPr preferRelativeResize="0"/>
          <p:nvPr/>
        </p:nvPicPr>
        <p:blipFill>
          <a:blip r:embed="rId4">
            <a:alphaModFix/>
          </a:blip>
          <a:stretch>
            <a:fillRect/>
          </a:stretch>
        </p:blipFill>
        <p:spPr>
          <a:xfrm>
            <a:off x="4388866" y="2689625"/>
            <a:ext cx="1211884" cy="969050"/>
          </a:xfrm>
          <a:prstGeom prst="rect">
            <a:avLst/>
          </a:prstGeom>
          <a:noFill/>
          <a:ln>
            <a:noFill/>
          </a:ln>
        </p:spPr>
      </p:pic>
      <p:pic>
        <p:nvPicPr>
          <p:cNvPr id="664" name="Google Shape;664;p64"/>
          <p:cNvPicPr preferRelativeResize="0"/>
          <p:nvPr/>
        </p:nvPicPr>
        <p:blipFill>
          <a:blip r:embed="rId5">
            <a:alphaModFix/>
          </a:blip>
          <a:stretch>
            <a:fillRect/>
          </a:stretch>
        </p:blipFill>
        <p:spPr>
          <a:xfrm>
            <a:off x="789200" y="2753431"/>
            <a:ext cx="841450" cy="841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5"/>
          <p:cNvSpPr txBox="1"/>
          <p:nvPr>
            <p:ph type="title"/>
          </p:nvPr>
        </p:nvSpPr>
        <p:spPr>
          <a:xfrm>
            <a:off x="4836775" y="1030272"/>
            <a:ext cx="3594000" cy="2296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Caterpillar and Gerald</a:t>
            </a:r>
            <a:endParaRPr/>
          </a:p>
        </p:txBody>
      </p:sp>
      <p:sp>
        <p:nvSpPr>
          <p:cNvPr id="670" name="Google Shape;670;p65"/>
          <p:cNvSpPr txBox="1"/>
          <p:nvPr>
            <p:ph idx="1" type="subTitle"/>
          </p:nvPr>
        </p:nvSpPr>
        <p:spPr>
          <a:xfrm>
            <a:off x="4836775" y="3326328"/>
            <a:ext cx="3593700" cy="78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Here are two of the “creatures” made by our participants.</a:t>
            </a:r>
            <a:endParaRPr/>
          </a:p>
        </p:txBody>
      </p:sp>
      <p:sp>
        <p:nvSpPr>
          <p:cNvPr id="671" name="Google Shape;671;p65"/>
          <p:cNvSpPr/>
          <p:nvPr>
            <p:ph idx="2" type="pic"/>
          </p:nvPr>
        </p:nvSpPr>
        <p:spPr>
          <a:xfrm>
            <a:off x="713225" y="690300"/>
            <a:ext cx="3767400" cy="3762900"/>
          </a:xfrm>
          <a:prstGeom prst="ellipse">
            <a:avLst/>
          </a:prstGeom>
        </p:spPr>
      </p:sp>
      <p:pic>
        <p:nvPicPr>
          <p:cNvPr id="672" name="Google Shape;672;p65"/>
          <p:cNvPicPr preferRelativeResize="0"/>
          <p:nvPr/>
        </p:nvPicPr>
        <p:blipFill>
          <a:blip r:embed="rId3">
            <a:alphaModFix/>
          </a:blip>
          <a:stretch>
            <a:fillRect/>
          </a:stretch>
        </p:blipFill>
        <p:spPr>
          <a:xfrm>
            <a:off x="273325" y="2133825"/>
            <a:ext cx="2200099" cy="2933476"/>
          </a:xfrm>
          <a:prstGeom prst="rect">
            <a:avLst/>
          </a:prstGeom>
          <a:noFill/>
          <a:ln>
            <a:noFill/>
          </a:ln>
        </p:spPr>
      </p:pic>
      <p:pic>
        <p:nvPicPr>
          <p:cNvPr id="673" name="Google Shape;673;p65"/>
          <p:cNvPicPr preferRelativeResize="0"/>
          <p:nvPr/>
        </p:nvPicPr>
        <p:blipFill>
          <a:blip r:embed="rId4">
            <a:alphaModFix/>
          </a:blip>
          <a:stretch>
            <a:fillRect/>
          </a:stretch>
        </p:blipFill>
        <p:spPr>
          <a:xfrm>
            <a:off x="2231126" y="128950"/>
            <a:ext cx="2340875" cy="31211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findings #3</a:t>
            </a:r>
            <a:endParaRPr/>
          </a:p>
        </p:txBody>
      </p:sp>
      <p:sp>
        <p:nvSpPr>
          <p:cNvPr id="679" name="Google Shape;679;p66"/>
          <p:cNvSpPr txBox="1"/>
          <p:nvPr>
            <p:ph idx="1" type="subTitle"/>
          </p:nvPr>
        </p:nvSpPr>
        <p:spPr>
          <a:xfrm>
            <a:off x="4572002" y="1210425"/>
            <a:ext cx="34374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didn’t work:</a:t>
            </a:r>
            <a:endParaRPr b="1"/>
          </a:p>
          <a:p>
            <a:pPr indent="-317500" lvl="0" marL="457200" rtl="0" algn="l">
              <a:spcBef>
                <a:spcPts val="0"/>
              </a:spcBef>
              <a:spcAft>
                <a:spcPts val="0"/>
              </a:spcAft>
              <a:buSzPts val="1400"/>
              <a:buChar char="●"/>
            </a:pPr>
            <a:r>
              <a:rPr lang="en"/>
              <a:t>Artistic fidelity was low</a:t>
            </a:r>
            <a:endParaRPr/>
          </a:p>
          <a:p>
            <a:pPr indent="-317500" lvl="0" marL="457200" rtl="0" algn="l">
              <a:spcBef>
                <a:spcPts val="0"/>
              </a:spcBef>
              <a:spcAft>
                <a:spcPts val="0"/>
              </a:spcAft>
              <a:buSzPts val="1400"/>
              <a:buChar char="●"/>
            </a:pPr>
            <a:r>
              <a:rPr lang="en"/>
              <a:t>Process was so fast that it wouldn’t make for very long term projects</a:t>
            </a:r>
            <a:endParaRPr/>
          </a:p>
        </p:txBody>
      </p:sp>
      <p:sp>
        <p:nvSpPr>
          <p:cNvPr id="680" name="Google Shape;680;p66"/>
          <p:cNvSpPr txBox="1"/>
          <p:nvPr>
            <p:ph idx="2" type="subTitle"/>
          </p:nvPr>
        </p:nvSpPr>
        <p:spPr>
          <a:xfrm>
            <a:off x="1211050" y="12866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worked:</a:t>
            </a:r>
            <a:endParaRPr b="1"/>
          </a:p>
          <a:p>
            <a:pPr indent="-317500" lvl="0" marL="457200" rtl="0" algn="l">
              <a:spcBef>
                <a:spcPts val="0"/>
              </a:spcBef>
              <a:spcAft>
                <a:spcPts val="0"/>
              </a:spcAft>
              <a:buSzPts val="1400"/>
              <a:buChar char="●"/>
            </a:pPr>
            <a:r>
              <a:rPr lang="en"/>
              <a:t>Participants said they “actually” had fun.</a:t>
            </a:r>
            <a:endParaRPr/>
          </a:p>
          <a:p>
            <a:pPr indent="-317500" lvl="0" marL="457200" rtl="0" algn="l">
              <a:spcBef>
                <a:spcPts val="0"/>
              </a:spcBef>
              <a:spcAft>
                <a:spcPts val="0"/>
              </a:spcAft>
              <a:buSzPts val="1400"/>
              <a:buChar char="●"/>
            </a:pPr>
            <a:r>
              <a:rPr lang="en"/>
              <a:t>No stress caused by needing to draw “well”</a:t>
            </a:r>
            <a:endParaRPr/>
          </a:p>
          <a:p>
            <a:pPr indent="-317500" lvl="0" marL="457200" rtl="0" algn="l">
              <a:spcBef>
                <a:spcPts val="0"/>
              </a:spcBef>
              <a:spcAft>
                <a:spcPts val="0"/>
              </a:spcAft>
              <a:buSzPts val="1400"/>
              <a:buChar char="●"/>
            </a:pPr>
            <a:r>
              <a:rPr lang="en"/>
              <a:t>Making the creatures was a fast and iterative process, could rearrange as they went</a:t>
            </a:r>
            <a:endParaRPr/>
          </a:p>
        </p:txBody>
      </p:sp>
      <p:sp>
        <p:nvSpPr>
          <p:cNvPr id="681" name="Google Shape;681;p66"/>
          <p:cNvSpPr txBox="1"/>
          <p:nvPr>
            <p:ph idx="1" type="subTitle"/>
          </p:nvPr>
        </p:nvSpPr>
        <p:spPr>
          <a:xfrm>
            <a:off x="1211050" y="3403075"/>
            <a:ext cx="6798300" cy="191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Findings:</a:t>
            </a:r>
            <a:endParaRPr b="1"/>
          </a:p>
          <a:p>
            <a:pPr indent="-317500" lvl="0" marL="457200" rtl="0" algn="l">
              <a:spcBef>
                <a:spcPts val="0"/>
              </a:spcBef>
              <a:spcAft>
                <a:spcPts val="0"/>
              </a:spcAft>
              <a:buSzPts val="1400"/>
              <a:buChar char="●"/>
            </a:pPr>
            <a:r>
              <a:rPr lang="en"/>
              <a:t>Introducing this “cap” to artistic fidelity allowed people to not stress since their piece would look silly anyways</a:t>
            </a:r>
            <a:endParaRPr/>
          </a:p>
          <a:p>
            <a:pPr indent="-317500" lvl="0" marL="457200" rtl="0" algn="l">
              <a:spcBef>
                <a:spcPts val="0"/>
              </a:spcBef>
              <a:spcAft>
                <a:spcPts val="0"/>
              </a:spcAft>
              <a:buSzPts val="1400"/>
              <a:buChar char="●"/>
            </a:pPr>
            <a:r>
              <a:rPr lang="en"/>
              <a:t>People were able to make a finished piece very quickly, and had fun talking about their work and the choices they made.</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67"/>
          <p:cNvSpPr txBox="1"/>
          <p:nvPr>
            <p:ph idx="5" type="subTitle"/>
          </p:nvPr>
        </p:nvSpPr>
        <p:spPr>
          <a:xfrm>
            <a:off x="3206000" y="1640550"/>
            <a:ext cx="26049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What are the ethical implications of this solution?</a:t>
            </a:r>
            <a:endParaRPr sz="1600"/>
          </a:p>
        </p:txBody>
      </p:sp>
      <p:sp>
        <p:nvSpPr>
          <p:cNvPr id="687" name="Google Shape;687;p67"/>
          <p:cNvSpPr txBox="1"/>
          <p:nvPr>
            <p:ph idx="1" type="subTitle"/>
          </p:nvPr>
        </p:nvSpPr>
        <p:spPr>
          <a:xfrm>
            <a:off x="938500" y="2080950"/>
            <a:ext cx="2173200" cy="22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app that allows you to connect with your peers to learn art vision and skills. Collaborative functions will exist that allow you to share canvases and work together to unlock new art skills.</a:t>
            </a:r>
            <a:endParaRPr/>
          </a:p>
        </p:txBody>
      </p:sp>
      <p:sp>
        <p:nvSpPr>
          <p:cNvPr id="688" name="Google Shape;688;p67"/>
          <p:cNvSpPr txBox="1"/>
          <p:nvPr>
            <p:ph idx="2" type="subTitle"/>
          </p:nvPr>
        </p:nvSpPr>
        <p:spPr>
          <a:xfrm>
            <a:off x="938500" y="1428750"/>
            <a:ext cx="21732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What solutions move forward?</a:t>
            </a:r>
            <a:endParaRPr sz="1600"/>
          </a:p>
        </p:txBody>
      </p:sp>
      <p:sp>
        <p:nvSpPr>
          <p:cNvPr id="689" name="Google Shape;689;p67"/>
          <p:cNvSpPr txBox="1"/>
          <p:nvPr>
            <p:ph idx="4" type="subTitle"/>
          </p:nvPr>
        </p:nvSpPr>
        <p:spPr>
          <a:xfrm>
            <a:off x="3361775" y="2080875"/>
            <a:ext cx="2400900" cy="223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Could be leaving out people in more marginalized communities that don’t have access to this technology and lead to more social stratification</a:t>
            </a:r>
            <a:endParaRPr/>
          </a:p>
        </p:txBody>
      </p:sp>
      <p:sp>
        <p:nvSpPr>
          <p:cNvPr id="690" name="Google Shape;690;p67"/>
          <p:cNvSpPr txBox="1"/>
          <p:nvPr>
            <p:ph idx="7" type="subTitle"/>
          </p:nvPr>
        </p:nvSpPr>
        <p:spPr>
          <a:xfrm>
            <a:off x="5981400" y="2080875"/>
            <a:ext cx="2442600" cy="76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Serving early age individuals who are interested in drawing</a:t>
            </a:r>
            <a:endParaRPr/>
          </a:p>
        </p:txBody>
      </p:sp>
      <p:sp>
        <p:nvSpPr>
          <p:cNvPr id="691" name="Google Shape;691;p67"/>
          <p:cNvSpPr txBox="1"/>
          <p:nvPr>
            <p:ph idx="8" type="subTitle"/>
          </p:nvPr>
        </p:nvSpPr>
        <p:spPr>
          <a:xfrm>
            <a:off x="6032300" y="1640550"/>
            <a:ext cx="2173200" cy="44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Who does it serve? Who does it leave out?</a:t>
            </a:r>
            <a:endParaRPr sz="1600"/>
          </a:p>
        </p:txBody>
      </p:sp>
      <p:sp>
        <p:nvSpPr>
          <p:cNvPr id="692" name="Google Shape;692;p67"/>
          <p:cNvSpPr txBox="1"/>
          <p:nvPr>
            <p:ph idx="9"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Next</a:t>
            </a:r>
            <a:endParaRPr/>
          </a:p>
        </p:txBody>
      </p:sp>
      <p:sp>
        <p:nvSpPr>
          <p:cNvPr id="693" name="Google Shape;693;p67"/>
          <p:cNvSpPr txBox="1"/>
          <p:nvPr/>
        </p:nvSpPr>
        <p:spPr>
          <a:xfrm>
            <a:off x="6108750" y="2846175"/>
            <a:ext cx="2315100" cy="1787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Livvic"/>
                <a:ea typeface="Livvic"/>
                <a:cs typeface="Livvic"/>
                <a:sym typeface="Livvic"/>
              </a:rPr>
              <a:t>Leaves out people interested in drawing more traditionally with pencil and paper – there could possibly be two “modes” to deal with this.</a:t>
            </a:r>
            <a:endParaRPr>
              <a:latin typeface="Livvic"/>
              <a:ea typeface="Livvic"/>
              <a:cs typeface="Livvic"/>
              <a:sym typeface="Livvic"/>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8"/>
          <p:cNvSpPr txBox="1"/>
          <p:nvPr>
            <p:ph type="title"/>
          </p:nvPr>
        </p:nvSpPr>
        <p:spPr>
          <a:xfrm>
            <a:off x="2002794" y="1759200"/>
            <a:ext cx="51384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699" name="Google Shape;699;p68"/>
          <p:cNvSpPr txBox="1"/>
          <p:nvPr/>
        </p:nvSpPr>
        <p:spPr>
          <a:xfrm>
            <a:off x="2496150" y="4125850"/>
            <a:ext cx="4151700" cy="2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Livvic"/>
                <a:ea typeface="Livvic"/>
                <a:cs typeface="Livvic"/>
                <a:sym typeface="Livvic"/>
              </a:rPr>
              <a:t>Please keep this slide for attribution</a:t>
            </a:r>
            <a:endParaRPr sz="1200">
              <a:solidFill>
                <a:schemeClr val="dk1"/>
              </a:solidFill>
              <a:latin typeface="Livvic"/>
              <a:ea typeface="Livvic"/>
              <a:cs typeface="Livvic"/>
              <a:sym typeface="Livvic"/>
            </a:endParaRPr>
          </a:p>
        </p:txBody>
      </p:sp>
      <p:pic>
        <p:nvPicPr>
          <p:cNvPr id="700" name="Google Shape;700;p68"/>
          <p:cNvPicPr preferRelativeResize="0"/>
          <p:nvPr/>
        </p:nvPicPr>
        <p:blipFill>
          <a:blip r:embed="rId3">
            <a:alphaModFix/>
          </a:blip>
          <a:stretch>
            <a:fillRect/>
          </a:stretch>
        </p:blipFill>
        <p:spPr>
          <a:xfrm>
            <a:off x="7285140" y="4493281"/>
            <a:ext cx="1200294" cy="1115026"/>
          </a:xfrm>
          <a:prstGeom prst="rect">
            <a:avLst/>
          </a:prstGeom>
          <a:noFill/>
          <a:ln>
            <a:noFill/>
          </a:ln>
        </p:spPr>
      </p:pic>
      <p:pic>
        <p:nvPicPr>
          <p:cNvPr id="701" name="Google Shape;701;p68"/>
          <p:cNvPicPr preferRelativeResize="0"/>
          <p:nvPr/>
        </p:nvPicPr>
        <p:blipFill>
          <a:blip r:embed="rId4">
            <a:alphaModFix/>
          </a:blip>
          <a:stretch>
            <a:fillRect/>
          </a:stretch>
        </p:blipFill>
        <p:spPr>
          <a:xfrm>
            <a:off x="957444" y="965475"/>
            <a:ext cx="1057631" cy="949188"/>
          </a:xfrm>
          <a:prstGeom prst="rect">
            <a:avLst/>
          </a:prstGeom>
          <a:noFill/>
          <a:ln>
            <a:noFill/>
          </a:ln>
        </p:spPr>
      </p:pic>
      <p:pic>
        <p:nvPicPr>
          <p:cNvPr id="702" name="Google Shape;702;p68"/>
          <p:cNvPicPr preferRelativeResize="0"/>
          <p:nvPr/>
        </p:nvPicPr>
        <p:blipFill>
          <a:blip r:embed="rId5">
            <a:alphaModFix/>
          </a:blip>
          <a:stretch>
            <a:fillRect/>
          </a:stretch>
        </p:blipFill>
        <p:spPr>
          <a:xfrm>
            <a:off x="8330764" y="1412238"/>
            <a:ext cx="1307700" cy="638496"/>
          </a:xfrm>
          <a:prstGeom prst="rect">
            <a:avLst/>
          </a:prstGeom>
          <a:noFill/>
          <a:ln>
            <a:noFill/>
          </a:ln>
        </p:spPr>
      </p:pic>
      <p:pic>
        <p:nvPicPr>
          <p:cNvPr id="703" name="Google Shape;703;p68"/>
          <p:cNvPicPr preferRelativeResize="0"/>
          <p:nvPr/>
        </p:nvPicPr>
        <p:blipFill>
          <a:blip r:embed="rId6">
            <a:alphaModFix/>
          </a:blip>
          <a:stretch>
            <a:fillRect/>
          </a:stretch>
        </p:blipFill>
        <p:spPr>
          <a:xfrm rot="-1794345">
            <a:off x="-715836" y="3601431"/>
            <a:ext cx="1389993" cy="823057"/>
          </a:xfrm>
          <a:prstGeom prst="rect">
            <a:avLst/>
          </a:prstGeom>
          <a:noFill/>
          <a:ln>
            <a:noFill/>
          </a:ln>
        </p:spPr>
      </p:pic>
      <p:pic>
        <p:nvPicPr>
          <p:cNvPr id="704" name="Google Shape;704;p68"/>
          <p:cNvPicPr preferRelativeResize="0"/>
          <p:nvPr/>
        </p:nvPicPr>
        <p:blipFill>
          <a:blip r:embed="rId7">
            <a:alphaModFix/>
          </a:blip>
          <a:stretch>
            <a:fillRect/>
          </a:stretch>
        </p:blipFill>
        <p:spPr>
          <a:xfrm>
            <a:off x="3857298" y="140501"/>
            <a:ext cx="1429404" cy="399500"/>
          </a:xfrm>
          <a:prstGeom prst="rect">
            <a:avLst/>
          </a:prstGeom>
          <a:noFill/>
          <a:ln>
            <a:noFill/>
          </a:ln>
        </p:spPr>
      </p:pic>
      <p:pic>
        <p:nvPicPr>
          <p:cNvPr id="705" name="Google Shape;705;p68"/>
          <p:cNvPicPr preferRelativeResize="0"/>
          <p:nvPr/>
        </p:nvPicPr>
        <p:blipFill>
          <a:blip r:embed="rId8">
            <a:alphaModFix/>
          </a:blip>
          <a:stretch>
            <a:fillRect/>
          </a:stretch>
        </p:blipFill>
        <p:spPr>
          <a:xfrm>
            <a:off x="4105471" y="4759788"/>
            <a:ext cx="933059" cy="490224"/>
          </a:xfrm>
          <a:prstGeom prst="rect">
            <a:avLst/>
          </a:prstGeom>
          <a:noFill/>
          <a:ln>
            <a:noFill/>
          </a:ln>
        </p:spPr>
      </p:pic>
      <p:pic>
        <p:nvPicPr>
          <p:cNvPr id="706" name="Google Shape;706;p68"/>
          <p:cNvPicPr preferRelativeResize="0"/>
          <p:nvPr/>
        </p:nvPicPr>
        <p:blipFill>
          <a:blip r:embed="rId9">
            <a:alphaModFix/>
          </a:blip>
          <a:stretch>
            <a:fillRect/>
          </a:stretch>
        </p:blipFill>
        <p:spPr>
          <a:xfrm>
            <a:off x="8559099" y="771388"/>
            <a:ext cx="1307699" cy="430801"/>
          </a:xfrm>
          <a:prstGeom prst="rect">
            <a:avLst/>
          </a:prstGeom>
          <a:noFill/>
          <a:ln>
            <a:noFill/>
          </a:ln>
        </p:spPr>
      </p:pic>
      <p:pic>
        <p:nvPicPr>
          <p:cNvPr id="707" name="Google Shape;707;p68"/>
          <p:cNvPicPr preferRelativeResize="0"/>
          <p:nvPr/>
        </p:nvPicPr>
        <p:blipFill>
          <a:blip r:embed="rId10">
            <a:alphaModFix/>
          </a:blip>
          <a:stretch>
            <a:fillRect/>
          </a:stretch>
        </p:blipFill>
        <p:spPr>
          <a:xfrm rot="-2820332">
            <a:off x="-488508" y="-987245"/>
            <a:ext cx="2197490" cy="1817784"/>
          </a:xfrm>
          <a:prstGeom prst="rect">
            <a:avLst/>
          </a:prstGeom>
          <a:noFill/>
          <a:ln>
            <a:noFill/>
          </a:ln>
        </p:spPr>
      </p:pic>
      <p:pic>
        <p:nvPicPr>
          <p:cNvPr id="708" name="Google Shape;708;p68"/>
          <p:cNvPicPr preferRelativeResize="0"/>
          <p:nvPr/>
        </p:nvPicPr>
        <p:blipFill>
          <a:blip r:embed="rId11">
            <a:alphaModFix/>
          </a:blip>
          <a:stretch>
            <a:fillRect/>
          </a:stretch>
        </p:blipFill>
        <p:spPr>
          <a:xfrm rot="5400000">
            <a:off x="7721987" y="3613989"/>
            <a:ext cx="2650176" cy="621847"/>
          </a:xfrm>
          <a:prstGeom prst="rect">
            <a:avLst/>
          </a:prstGeom>
          <a:noFill/>
          <a:ln>
            <a:noFill/>
          </a:ln>
        </p:spPr>
      </p:pic>
      <p:pic>
        <p:nvPicPr>
          <p:cNvPr id="709" name="Google Shape;709;p68"/>
          <p:cNvPicPr preferRelativeResize="0"/>
          <p:nvPr/>
        </p:nvPicPr>
        <p:blipFill>
          <a:blip r:embed="rId12">
            <a:alphaModFix/>
          </a:blip>
          <a:stretch>
            <a:fillRect/>
          </a:stretch>
        </p:blipFill>
        <p:spPr>
          <a:xfrm rot="-2271238">
            <a:off x="1268047" y="83862"/>
            <a:ext cx="1291401" cy="408519"/>
          </a:xfrm>
          <a:prstGeom prst="rect">
            <a:avLst/>
          </a:prstGeom>
          <a:noFill/>
          <a:ln>
            <a:noFill/>
          </a:ln>
        </p:spPr>
      </p:pic>
      <p:pic>
        <p:nvPicPr>
          <p:cNvPr id="710" name="Google Shape;710;p68"/>
          <p:cNvPicPr preferRelativeResize="0"/>
          <p:nvPr/>
        </p:nvPicPr>
        <p:blipFill>
          <a:blip r:embed="rId13">
            <a:alphaModFix/>
          </a:blip>
          <a:stretch>
            <a:fillRect/>
          </a:stretch>
        </p:blipFill>
        <p:spPr>
          <a:xfrm>
            <a:off x="-215772" y="4806931"/>
            <a:ext cx="1945977" cy="1020765"/>
          </a:xfrm>
          <a:prstGeom prst="rect">
            <a:avLst/>
          </a:prstGeom>
          <a:noFill/>
          <a:ln>
            <a:noFill/>
          </a:ln>
        </p:spPr>
      </p:pic>
      <p:pic>
        <p:nvPicPr>
          <p:cNvPr id="711" name="Google Shape;711;p68"/>
          <p:cNvPicPr preferRelativeResize="0"/>
          <p:nvPr/>
        </p:nvPicPr>
        <p:blipFill>
          <a:blip r:embed="rId14">
            <a:alphaModFix/>
          </a:blip>
          <a:stretch>
            <a:fillRect/>
          </a:stretch>
        </p:blipFill>
        <p:spPr>
          <a:xfrm rot="3946924">
            <a:off x="7366040" y="962945"/>
            <a:ext cx="1038596" cy="170068"/>
          </a:xfrm>
          <a:prstGeom prst="rect">
            <a:avLst/>
          </a:prstGeom>
          <a:noFill/>
          <a:ln>
            <a:noFill/>
          </a:ln>
        </p:spPr>
      </p:pic>
      <p:pic>
        <p:nvPicPr>
          <p:cNvPr id="712" name="Google Shape;712;p68"/>
          <p:cNvPicPr preferRelativeResize="0"/>
          <p:nvPr/>
        </p:nvPicPr>
        <p:blipFill>
          <a:blip r:embed="rId15">
            <a:alphaModFix/>
          </a:blip>
          <a:stretch>
            <a:fillRect/>
          </a:stretch>
        </p:blipFill>
        <p:spPr>
          <a:xfrm rot="-6675876">
            <a:off x="7454303" y="226220"/>
            <a:ext cx="1038599" cy="123763"/>
          </a:xfrm>
          <a:prstGeom prst="rect">
            <a:avLst/>
          </a:prstGeom>
          <a:noFill/>
          <a:ln>
            <a:noFill/>
          </a:ln>
        </p:spPr>
      </p:pic>
      <p:pic>
        <p:nvPicPr>
          <p:cNvPr id="713" name="Google Shape;713;p68"/>
          <p:cNvPicPr preferRelativeResize="0"/>
          <p:nvPr/>
        </p:nvPicPr>
        <p:blipFill>
          <a:blip r:embed="rId16">
            <a:alphaModFix/>
          </a:blip>
          <a:stretch>
            <a:fillRect/>
          </a:stretch>
        </p:blipFill>
        <p:spPr>
          <a:xfrm>
            <a:off x="-803802" y="2050724"/>
            <a:ext cx="1736901" cy="987924"/>
          </a:xfrm>
          <a:prstGeom prst="rect">
            <a:avLst/>
          </a:prstGeom>
          <a:noFill/>
          <a:ln>
            <a:noFill/>
          </a:ln>
        </p:spPr>
      </p:pic>
      <p:pic>
        <p:nvPicPr>
          <p:cNvPr id="714" name="Google Shape;714;p68"/>
          <p:cNvPicPr preferRelativeResize="0"/>
          <p:nvPr/>
        </p:nvPicPr>
        <p:blipFill>
          <a:blip r:embed="rId17">
            <a:alphaModFix/>
          </a:blip>
          <a:stretch>
            <a:fillRect/>
          </a:stretch>
        </p:blipFill>
        <p:spPr>
          <a:xfrm rot="6940000">
            <a:off x="1671279" y="4843352"/>
            <a:ext cx="1232463" cy="139850"/>
          </a:xfrm>
          <a:prstGeom prst="rect">
            <a:avLst/>
          </a:prstGeom>
          <a:noFill/>
          <a:ln>
            <a:noFill/>
          </a:ln>
        </p:spPr>
      </p:pic>
      <p:pic>
        <p:nvPicPr>
          <p:cNvPr id="715" name="Google Shape;715;p68"/>
          <p:cNvPicPr preferRelativeResize="0"/>
          <p:nvPr/>
        </p:nvPicPr>
        <p:blipFill>
          <a:blip r:embed="rId18">
            <a:alphaModFix/>
          </a:blip>
          <a:stretch>
            <a:fillRect/>
          </a:stretch>
        </p:blipFill>
        <p:spPr>
          <a:xfrm>
            <a:off x="7535862" y="3286771"/>
            <a:ext cx="1200276" cy="8689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69"/>
          <p:cNvSpPr txBox="1"/>
          <p:nvPr>
            <p:ph type="title"/>
          </p:nvPr>
        </p:nvSpPr>
        <p:spPr>
          <a:xfrm>
            <a:off x="720000" y="20568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5600"/>
              <a:t>Appendix </a:t>
            </a:r>
            <a:endParaRPr sz="5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HMW make the the process of art more about spending time with others rather than who's better?</a:t>
            </a:r>
            <a:endParaRPr sz="1900"/>
          </a:p>
        </p:txBody>
      </p:sp>
      <p:pic>
        <p:nvPicPr>
          <p:cNvPr id="726" name="Google Shape;726;p70"/>
          <p:cNvPicPr preferRelativeResize="0"/>
          <p:nvPr/>
        </p:nvPicPr>
        <p:blipFill>
          <a:blip r:embed="rId3">
            <a:alphaModFix/>
          </a:blip>
          <a:stretch>
            <a:fillRect/>
          </a:stretch>
        </p:blipFill>
        <p:spPr>
          <a:xfrm>
            <a:off x="1966612" y="1503675"/>
            <a:ext cx="5210776" cy="320612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HMW make interacting with peers feel more rewarding and productive?</a:t>
            </a:r>
            <a:endParaRPr sz="1900"/>
          </a:p>
        </p:txBody>
      </p:sp>
      <p:pic>
        <p:nvPicPr>
          <p:cNvPr id="732" name="Google Shape;732;p71"/>
          <p:cNvPicPr preferRelativeResize="0"/>
          <p:nvPr/>
        </p:nvPicPr>
        <p:blipFill>
          <a:blip r:embed="rId3">
            <a:alphaModFix/>
          </a:blip>
          <a:stretch>
            <a:fillRect/>
          </a:stretch>
        </p:blipFill>
        <p:spPr>
          <a:xfrm>
            <a:off x="1742111" y="1478275"/>
            <a:ext cx="5659777" cy="32842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36"/>
          <p:cNvSpPr txBox="1"/>
          <p:nvPr>
            <p:ph type="title"/>
          </p:nvPr>
        </p:nvSpPr>
        <p:spPr>
          <a:xfrm>
            <a:off x="1652100" y="1704450"/>
            <a:ext cx="5839800" cy="173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600"/>
              <a:t>“Learning Visual Art as a Young Adult”</a:t>
            </a:r>
            <a:endParaRPr sz="36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HMW make the the process of art more about creative expression than learning techniques?</a:t>
            </a:r>
            <a:endParaRPr sz="1900"/>
          </a:p>
        </p:txBody>
      </p:sp>
      <p:pic>
        <p:nvPicPr>
          <p:cNvPr id="738" name="Google Shape;738;p72"/>
          <p:cNvPicPr preferRelativeResize="0"/>
          <p:nvPr/>
        </p:nvPicPr>
        <p:blipFill>
          <a:blip r:embed="rId3">
            <a:alphaModFix/>
          </a:blip>
          <a:stretch>
            <a:fillRect/>
          </a:stretch>
        </p:blipFill>
        <p:spPr>
          <a:xfrm>
            <a:off x="1763838" y="1452875"/>
            <a:ext cx="5616323" cy="3293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7"/>
          <p:cNvSpPr txBox="1"/>
          <p:nvPr>
            <p:ph type="ctrTitle"/>
          </p:nvPr>
        </p:nvSpPr>
        <p:spPr>
          <a:xfrm>
            <a:off x="2144850" y="150800"/>
            <a:ext cx="4854300" cy="686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300"/>
              <a:t>Recap of last week</a:t>
            </a:r>
            <a:endParaRPr sz="3300"/>
          </a:p>
        </p:txBody>
      </p:sp>
      <p:pic>
        <p:nvPicPr>
          <p:cNvPr id="387" name="Google Shape;387;p37"/>
          <p:cNvPicPr preferRelativeResize="0"/>
          <p:nvPr>
            <p:ph idx="2" type="pic"/>
          </p:nvPr>
        </p:nvPicPr>
        <p:blipFill rotWithShape="1">
          <a:blip r:embed="rId3">
            <a:alphaModFix/>
          </a:blip>
          <a:srcRect b="0" l="6132" r="6132" t="0"/>
          <a:stretch/>
        </p:blipFill>
        <p:spPr>
          <a:xfrm>
            <a:off x="1313075" y="1069725"/>
            <a:ext cx="1849075" cy="2165100"/>
          </a:xfrm>
          <a:prstGeom prst="rect">
            <a:avLst/>
          </a:prstGeom>
        </p:spPr>
      </p:pic>
      <p:pic>
        <p:nvPicPr>
          <p:cNvPr id="388" name="Google Shape;388;p37"/>
          <p:cNvPicPr preferRelativeResize="0"/>
          <p:nvPr>
            <p:ph idx="2" type="pic"/>
          </p:nvPr>
        </p:nvPicPr>
        <p:blipFill rotWithShape="1">
          <a:blip r:embed="rId4">
            <a:alphaModFix/>
          </a:blip>
          <a:srcRect b="0" l="23217" r="23212" t="0"/>
          <a:stretch/>
        </p:blipFill>
        <p:spPr>
          <a:xfrm>
            <a:off x="3647925" y="1092550"/>
            <a:ext cx="1666700" cy="2165099"/>
          </a:xfrm>
          <a:prstGeom prst="rect">
            <a:avLst/>
          </a:prstGeom>
        </p:spPr>
      </p:pic>
      <p:pic>
        <p:nvPicPr>
          <p:cNvPr id="389" name="Google Shape;389;p37"/>
          <p:cNvPicPr preferRelativeResize="0"/>
          <p:nvPr>
            <p:ph idx="2" type="pic"/>
          </p:nvPr>
        </p:nvPicPr>
        <p:blipFill rotWithShape="1">
          <a:blip r:embed="rId5">
            <a:alphaModFix/>
          </a:blip>
          <a:srcRect b="0" l="7425" r="7417" t="0"/>
          <a:stretch/>
        </p:blipFill>
        <p:spPr>
          <a:xfrm>
            <a:off x="5898975" y="1092550"/>
            <a:ext cx="1494700" cy="2165100"/>
          </a:xfrm>
          <a:prstGeom prst="rect">
            <a:avLst/>
          </a:prstGeom>
        </p:spPr>
      </p:pic>
      <p:sp>
        <p:nvSpPr>
          <p:cNvPr id="390" name="Google Shape;390;p37"/>
          <p:cNvSpPr txBox="1"/>
          <p:nvPr/>
        </p:nvSpPr>
        <p:spPr>
          <a:xfrm>
            <a:off x="1528425" y="3467025"/>
            <a:ext cx="2119500" cy="129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ivvic"/>
                <a:ea typeface="Livvic"/>
                <a:cs typeface="Livvic"/>
                <a:sym typeface="Livvic"/>
              </a:rPr>
              <a:t>Sean</a:t>
            </a:r>
            <a:endParaRPr>
              <a:solidFill>
                <a:schemeClr val="dk1"/>
              </a:solidFill>
              <a:latin typeface="Livvic"/>
              <a:ea typeface="Livvic"/>
              <a:cs typeface="Livvic"/>
              <a:sym typeface="Livvic"/>
            </a:endParaRPr>
          </a:p>
          <a:p>
            <a:pPr indent="0" lvl="0" marL="0" rtl="0" algn="l">
              <a:spcBef>
                <a:spcPts val="0"/>
              </a:spcBef>
              <a:spcAft>
                <a:spcPts val="0"/>
              </a:spcAft>
              <a:buNone/>
            </a:pPr>
            <a:r>
              <a:rPr lang="en" sz="1200">
                <a:solidFill>
                  <a:schemeClr val="dk1"/>
                </a:solidFill>
                <a:latin typeface="Livvic"/>
                <a:ea typeface="Livvic"/>
                <a:cs typeface="Livvic"/>
                <a:sym typeface="Livvic"/>
              </a:rPr>
              <a:t>PM Intern @ Tesla</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solidFill>
                <a:schemeClr val="dk1"/>
              </a:solidFill>
              <a:latin typeface="Livvic"/>
              <a:ea typeface="Livvic"/>
              <a:cs typeface="Livvic"/>
              <a:sym typeface="Livvic"/>
            </a:endParaRPr>
          </a:p>
          <a:p>
            <a:pPr indent="0" lvl="0" marL="0" rtl="0" algn="l">
              <a:spcBef>
                <a:spcPts val="0"/>
              </a:spcBef>
              <a:spcAft>
                <a:spcPts val="0"/>
              </a:spcAft>
              <a:buNone/>
            </a:pPr>
            <a:r>
              <a:rPr lang="en" sz="1200">
                <a:solidFill>
                  <a:schemeClr val="dk1"/>
                </a:solidFill>
                <a:latin typeface="Livvic"/>
                <a:ea typeface="Livvic"/>
                <a:cs typeface="Livvic"/>
                <a:sym typeface="Livvic"/>
              </a:rPr>
              <a:t> </a:t>
            </a:r>
            <a:endParaRPr sz="1200">
              <a:solidFill>
                <a:schemeClr val="dk1"/>
              </a:solidFill>
              <a:latin typeface="Livvic"/>
              <a:ea typeface="Livvic"/>
              <a:cs typeface="Livvic"/>
              <a:sym typeface="Livvic"/>
            </a:endParaRPr>
          </a:p>
        </p:txBody>
      </p:sp>
      <p:sp>
        <p:nvSpPr>
          <p:cNvPr id="391" name="Google Shape;391;p37"/>
          <p:cNvSpPr txBox="1"/>
          <p:nvPr/>
        </p:nvSpPr>
        <p:spPr>
          <a:xfrm>
            <a:off x="3872450" y="3467025"/>
            <a:ext cx="1602300" cy="105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ivvic"/>
                <a:ea typeface="Livvic"/>
                <a:cs typeface="Livvic"/>
                <a:sym typeface="Livvic"/>
              </a:rPr>
              <a:t>Justin</a:t>
            </a:r>
            <a:endParaRPr sz="1200">
              <a:solidFill>
                <a:schemeClr val="dk1"/>
              </a:solidFill>
              <a:latin typeface="Livvic"/>
              <a:ea typeface="Livvic"/>
              <a:cs typeface="Livvic"/>
              <a:sym typeface="Livvic"/>
            </a:endParaRPr>
          </a:p>
          <a:p>
            <a:pPr indent="0" lvl="0" marL="0" rtl="0" algn="l">
              <a:spcBef>
                <a:spcPts val="0"/>
              </a:spcBef>
              <a:spcAft>
                <a:spcPts val="0"/>
              </a:spcAft>
              <a:buNone/>
            </a:pPr>
            <a:r>
              <a:rPr lang="en" sz="1200">
                <a:solidFill>
                  <a:schemeClr val="dk1"/>
                </a:solidFill>
                <a:latin typeface="Livvic"/>
                <a:ea typeface="Livvic"/>
                <a:cs typeface="Livvic"/>
                <a:sym typeface="Livvic"/>
              </a:rPr>
              <a:t>SWE @ Salesforce</a:t>
            </a:r>
            <a:endParaRPr sz="1200">
              <a:solidFill>
                <a:schemeClr val="dk1"/>
              </a:solidFill>
              <a:latin typeface="Livvic"/>
              <a:ea typeface="Livvic"/>
              <a:cs typeface="Livvic"/>
              <a:sym typeface="Livvic"/>
            </a:endParaRPr>
          </a:p>
        </p:txBody>
      </p:sp>
      <p:sp>
        <p:nvSpPr>
          <p:cNvPr id="392" name="Google Shape;392;p37"/>
          <p:cNvSpPr txBox="1"/>
          <p:nvPr/>
        </p:nvSpPr>
        <p:spPr>
          <a:xfrm>
            <a:off x="6012125" y="3467025"/>
            <a:ext cx="1716600" cy="82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Livvic"/>
                <a:ea typeface="Livvic"/>
                <a:cs typeface="Livvic"/>
                <a:sym typeface="Livvic"/>
              </a:rPr>
              <a:t>Eric</a:t>
            </a:r>
            <a:endParaRPr sz="1200">
              <a:solidFill>
                <a:schemeClr val="dk1"/>
              </a:solidFill>
              <a:latin typeface="Livvic"/>
              <a:ea typeface="Livvic"/>
              <a:cs typeface="Livvic"/>
              <a:sym typeface="Livvic"/>
            </a:endParaRPr>
          </a:p>
          <a:p>
            <a:pPr indent="0" lvl="0" marL="0" rtl="0" algn="l">
              <a:spcBef>
                <a:spcPts val="0"/>
              </a:spcBef>
              <a:spcAft>
                <a:spcPts val="0"/>
              </a:spcAft>
              <a:buNone/>
            </a:pPr>
            <a:r>
              <a:rPr lang="en" sz="1200">
                <a:solidFill>
                  <a:schemeClr val="dk1"/>
                </a:solidFill>
                <a:latin typeface="Livvic"/>
                <a:ea typeface="Livvic"/>
                <a:cs typeface="Livvic"/>
                <a:sym typeface="Livvic"/>
              </a:rPr>
              <a:t>SWE @ Meta</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solidFill>
                <a:schemeClr val="dk1"/>
              </a:solidFill>
              <a:latin typeface="Livvic"/>
              <a:ea typeface="Livvic"/>
              <a:cs typeface="Livvic"/>
              <a:sym typeface="Livvic"/>
            </a:endParaRPr>
          </a:p>
          <a:p>
            <a:pPr indent="0" lvl="0" marL="0" rtl="0" algn="l">
              <a:spcBef>
                <a:spcPts val="0"/>
              </a:spcBef>
              <a:spcAft>
                <a:spcPts val="0"/>
              </a:spcAft>
              <a:buNone/>
            </a:pPr>
            <a:r>
              <a:t/>
            </a:r>
            <a:endParaRPr sz="1200">
              <a:solidFill>
                <a:schemeClr val="dk1"/>
              </a:solidFill>
              <a:latin typeface="Livvic"/>
              <a:ea typeface="Livvic"/>
              <a:cs typeface="Livvic"/>
              <a:sym typeface="Livvic"/>
            </a:endParaRPr>
          </a:p>
        </p:txBody>
      </p:sp>
      <p:pic>
        <p:nvPicPr>
          <p:cNvPr id="393" name="Google Shape;393;p37"/>
          <p:cNvPicPr preferRelativeResize="0"/>
          <p:nvPr/>
        </p:nvPicPr>
        <p:blipFill rotWithShape="1">
          <a:blip r:embed="rId6">
            <a:alphaModFix/>
          </a:blip>
          <a:srcRect b="0" l="22238" r="22233" t="0"/>
          <a:stretch/>
        </p:blipFill>
        <p:spPr>
          <a:xfrm>
            <a:off x="-881025" y="4048350"/>
            <a:ext cx="1666701" cy="2001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38"/>
          <p:cNvSpPr txBox="1"/>
          <p:nvPr>
            <p:ph type="title"/>
          </p:nvPr>
        </p:nvSpPr>
        <p:spPr>
          <a:xfrm>
            <a:off x="720000" y="445025"/>
            <a:ext cx="7704000" cy="1098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Participants of the Week</a:t>
            </a:r>
            <a:endParaRPr/>
          </a:p>
        </p:txBody>
      </p:sp>
      <p:sp>
        <p:nvSpPr>
          <p:cNvPr id="399" name="Google Shape;399;p38"/>
          <p:cNvSpPr txBox="1"/>
          <p:nvPr>
            <p:ph idx="1" type="subTitle"/>
          </p:nvPr>
        </p:nvSpPr>
        <p:spPr>
          <a:xfrm>
            <a:off x="4945638" y="3100172"/>
            <a:ext cx="26667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 School Art Teacher</a:t>
            </a:r>
            <a:endParaRPr/>
          </a:p>
        </p:txBody>
      </p:sp>
      <p:sp>
        <p:nvSpPr>
          <p:cNvPr id="400" name="Google Shape;400;p38"/>
          <p:cNvSpPr txBox="1"/>
          <p:nvPr>
            <p:ph idx="2" type="subTitle"/>
          </p:nvPr>
        </p:nvSpPr>
        <p:spPr>
          <a:xfrm>
            <a:off x="1531661" y="3100172"/>
            <a:ext cx="2666700" cy="101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Ex-SDE</a:t>
            </a:r>
            <a:endParaRPr/>
          </a:p>
        </p:txBody>
      </p:sp>
      <p:sp>
        <p:nvSpPr>
          <p:cNvPr id="401" name="Google Shape;401;p38"/>
          <p:cNvSpPr txBox="1"/>
          <p:nvPr>
            <p:ph idx="3" type="subTitle"/>
          </p:nvPr>
        </p:nvSpPr>
        <p:spPr>
          <a:xfrm>
            <a:off x="1531661" y="2721800"/>
            <a:ext cx="26667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Ally</a:t>
            </a:r>
            <a:endParaRPr/>
          </a:p>
        </p:txBody>
      </p:sp>
      <p:sp>
        <p:nvSpPr>
          <p:cNvPr id="402" name="Google Shape;402;p38"/>
          <p:cNvSpPr txBox="1"/>
          <p:nvPr>
            <p:ph idx="4" type="subTitle"/>
          </p:nvPr>
        </p:nvSpPr>
        <p:spPr>
          <a:xfrm>
            <a:off x="4945638" y="2721800"/>
            <a:ext cx="2666700" cy="530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April</a:t>
            </a:r>
            <a:endParaRPr/>
          </a:p>
        </p:txBody>
      </p:sp>
      <p:pic>
        <p:nvPicPr>
          <p:cNvPr id="403" name="Google Shape;403;p38"/>
          <p:cNvPicPr preferRelativeResize="0"/>
          <p:nvPr/>
        </p:nvPicPr>
        <p:blipFill>
          <a:blip r:embed="rId3">
            <a:alphaModFix/>
          </a:blip>
          <a:stretch>
            <a:fillRect/>
          </a:stretch>
        </p:blipFill>
        <p:spPr>
          <a:xfrm>
            <a:off x="2105650" y="1277175"/>
            <a:ext cx="1518706" cy="1444625"/>
          </a:xfrm>
          <a:prstGeom prst="rect">
            <a:avLst/>
          </a:prstGeom>
          <a:noFill/>
          <a:ln>
            <a:noFill/>
          </a:ln>
        </p:spPr>
      </p:pic>
      <p:pic>
        <p:nvPicPr>
          <p:cNvPr id="404" name="Google Shape;404;p38"/>
          <p:cNvPicPr preferRelativeResize="0"/>
          <p:nvPr/>
        </p:nvPicPr>
        <p:blipFill rotWithShape="1">
          <a:blip r:embed="rId4">
            <a:alphaModFix/>
          </a:blip>
          <a:srcRect b="4642" l="7076" r="7875" t="5210"/>
          <a:stretch/>
        </p:blipFill>
        <p:spPr>
          <a:xfrm rot="5400000">
            <a:off x="5497750" y="860451"/>
            <a:ext cx="1610025" cy="22780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Ally</a:t>
            </a:r>
            <a:endParaRPr/>
          </a:p>
        </p:txBody>
      </p:sp>
      <p:sp>
        <p:nvSpPr>
          <p:cNvPr id="410" name="Google Shape;410;p39"/>
          <p:cNvSpPr txBox="1"/>
          <p:nvPr>
            <p:ph idx="2" type="subTitle"/>
          </p:nvPr>
        </p:nvSpPr>
        <p:spPr>
          <a:xfrm>
            <a:off x="1211050" y="14390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rPr lang="en"/>
              <a:t>“I always liked doodling”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“Unless it [art project] is done nobody can look at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 a massive introvert and art is my relaxing period of time and sometimes I don’t want to share that with another person”</a:t>
            </a:r>
            <a:endParaRPr/>
          </a:p>
        </p:txBody>
      </p:sp>
      <p:pic>
        <p:nvPicPr>
          <p:cNvPr id="411" name="Google Shape;411;p39"/>
          <p:cNvPicPr preferRelativeResize="0"/>
          <p:nvPr/>
        </p:nvPicPr>
        <p:blipFill>
          <a:blip r:embed="rId3">
            <a:alphaModFix/>
          </a:blip>
          <a:stretch>
            <a:fillRect/>
          </a:stretch>
        </p:blipFill>
        <p:spPr>
          <a:xfrm>
            <a:off x="4283775" y="1571063"/>
            <a:ext cx="4140226" cy="2484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Learnings</a:t>
            </a:r>
            <a:endParaRPr/>
          </a:p>
        </p:txBody>
      </p:sp>
      <p:sp>
        <p:nvSpPr>
          <p:cNvPr id="417" name="Google Shape;417;p40"/>
          <p:cNvSpPr txBox="1"/>
          <p:nvPr>
            <p:ph idx="1" type="subTitle"/>
          </p:nvPr>
        </p:nvSpPr>
        <p:spPr>
          <a:xfrm>
            <a:off x="4985239" y="1439025"/>
            <a:ext cx="2947800" cy="28752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
        <p:nvSpPr>
          <p:cNvPr id="418" name="Google Shape;418;p40"/>
          <p:cNvSpPr txBox="1"/>
          <p:nvPr>
            <p:ph idx="2" type="subTitle"/>
          </p:nvPr>
        </p:nvSpPr>
        <p:spPr>
          <a:xfrm>
            <a:off x="1211050" y="1439025"/>
            <a:ext cx="2947800" cy="2875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Unpaced learning of rigorous drawings can lead to burnout</a:t>
            </a:r>
            <a:endParaRPr/>
          </a:p>
          <a:p>
            <a:pPr indent="-317500" lvl="0" marL="457200" rtl="0" algn="l">
              <a:spcBef>
                <a:spcPts val="0"/>
              </a:spcBef>
              <a:spcAft>
                <a:spcPts val="0"/>
              </a:spcAft>
              <a:buSzPts val="1400"/>
              <a:buChar char="●"/>
            </a:pPr>
            <a:r>
              <a:rPr lang="en"/>
              <a:t>Enjoyed painting and drawing alone as it was their “relaxing” time but prefers doing pottery with others.</a:t>
            </a:r>
            <a:endParaRPr/>
          </a:p>
          <a:p>
            <a:pPr indent="0" lvl="0" marL="457200" rtl="0" algn="l">
              <a:spcBef>
                <a:spcPts val="0"/>
              </a:spcBef>
              <a:spcAft>
                <a:spcPts val="0"/>
              </a:spcAft>
              <a:buNone/>
            </a:pPr>
            <a:r>
              <a:t/>
            </a:r>
            <a:endParaRPr/>
          </a:p>
        </p:txBody>
      </p:sp>
      <p:pic>
        <p:nvPicPr>
          <p:cNvPr id="419" name="Google Shape;419;p40"/>
          <p:cNvPicPr preferRelativeResize="0"/>
          <p:nvPr/>
        </p:nvPicPr>
        <p:blipFill>
          <a:blip r:embed="rId3">
            <a:alphaModFix/>
          </a:blip>
          <a:stretch>
            <a:fillRect/>
          </a:stretch>
        </p:blipFill>
        <p:spPr>
          <a:xfrm>
            <a:off x="4833712" y="1882852"/>
            <a:ext cx="3250875" cy="1826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April</a:t>
            </a:r>
            <a:endParaRPr/>
          </a:p>
          <a:p>
            <a:pPr indent="0" lvl="0" marL="0" rtl="0" algn="ctr">
              <a:spcBef>
                <a:spcPts val="0"/>
              </a:spcBef>
              <a:spcAft>
                <a:spcPts val="0"/>
              </a:spcAft>
              <a:buNone/>
            </a:pPr>
            <a:r>
              <a:t/>
            </a:r>
            <a:endParaRPr/>
          </a:p>
        </p:txBody>
      </p:sp>
      <p:sp>
        <p:nvSpPr>
          <p:cNvPr id="425" name="Google Shape;425;p41"/>
          <p:cNvSpPr txBox="1"/>
          <p:nvPr>
            <p:ph idx="1" type="subTitle"/>
          </p:nvPr>
        </p:nvSpPr>
        <p:spPr>
          <a:xfrm>
            <a:off x="4985239" y="1439025"/>
            <a:ext cx="2947800" cy="287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grandma liked painting flowers and animals and I did a lot of arts and crafts with 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“Art is a confidence booster and makes me feel beautiful”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“Art to me means: color, magic, and beauty. It is intentionally bringing attention to something”</a:t>
            </a:r>
            <a:endParaRPr/>
          </a:p>
        </p:txBody>
      </p:sp>
      <p:pic>
        <p:nvPicPr>
          <p:cNvPr id="426" name="Google Shape;426;p41"/>
          <p:cNvPicPr preferRelativeResize="0"/>
          <p:nvPr/>
        </p:nvPicPr>
        <p:blipFill>
          <a:blip r:embed="rId3">
            <a:alphaModFix/>
          </a:blip>
          <a:stretch>
            <a:fillRect/>
          </a:stretch>
        </p:blipFill>
        <p:spPr>
          <a:xfrm>
            <a:off x="891838" y="1602425"/>
            <a:ext cx="3459225" cy="2065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rtworks Sales Website by Slidesgo">
  <a:themeElements>
    <a:clrScheme name="Simple Light">
      <a:dk1>
        <a:srgbClr val="81425C"/>
      </a:dk1>
      <a:lt1>
        <a:srgbClr val="F5F1ED"/>
      </a:lt1>
      <a:dk2>
        <a:srgbClr val="D4A7C8"/>
      </a:dk2>
      <a:lt2>
        <a:srgbClr val="36B9C3"/>
      </a:lt2>
      <a:accent1>
        <a:srgbClr val="A5E2EA"/>
      </a:accent1>
      <a:accent2>
        <a:srgbClr val="F1D4B6"/>
      </a:accent2>
      <a:accent3>
        <a:srgbClr val="CA3853"/>
      </a:accent3>
      <a:accent4>
        <a:srgbClr val="F5B5C4"/>
      </a:accent4>
      <a:accent5>
        <a:srgbClr val="FFFFFF"/>
      </a:accent5>
      <a:accent6>
        <a:srgbClr val="FFFFFF"/>
      </a:accent6>
      <a:hlink>
        <a:srgbClr val="81425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